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5"/>
    <p:sldMasterId id="214748368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y="5143500" cx="9144000"/>
  <p:notesSz cx="6858000" cy="9144000"/>
  <p:embeddedFontLst>
    <p:embeddedFont>
      <p:font typeface="Nunito SemiBold"/>
      <p:regular r:id="rId30"/>
      <p:bold r:id="rId31"/>
      <p:italic r:id="rId32"/>
      <p:boldItalic r:id="rId33"/>
    </p:embeddedFont>
    <p:embeddedFont>
      <p:font typeface="Raleway"/>
      <p:regular r:id="rId34"/>
      <p:bold r:id="rId35"/>
      <p:italic r:id="rId36"/>
      <p:boldItalic r:id="rId37"/>
    </p:embeddedFont>
    <p:embeddedFont>
      <p:font typeface="Nunito"/>
      <p:regular r:id="rId38"/>
      <p:bold r:id="rId39"/>
      <p:italic r:id="rId40"/>
      <p:boldItalic r:id="rId41"/>
    </p:embeddedFont>
    <p:embeddedFont>
      <p:font typeface="Lato"/>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71DD900-831B-488B-BCAD-4586DEF06D72}">
  <a:tblStyle styleId="{B71DD900-831B-488B-BCAD-4586DEF06D7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italic.fntdata"/><Relationship Id="rId20" Type="http://schemas.openxmlformats.org/officeDocument/2006/relationships/slide" Target="slides/slide13.xml"/><Relationship Id="rId42" Type="http://schemas.openxmlformats.org/officeDocument/2006/relationships/font" Target="fonts/Lato-regular.fntdata"/><Relationship Id="rId41" Type="http://schemas.openxmlformats.org/officeDocument/2006/relationships/font" Target="fonts/Nunito-boldItalic.fntdata"/><Relationship Id="rId22" Type="http://schemas.openxmlformats.org/officeDocument/2006/relationships/slide" Target="slides/slide15.xml"/><Relationship Id="rId44" Type="http://schemas.openxmlformats.org/officeDocument/2006/relationships/font" Target="fonts/Lato-italic.fntdata"/><Relationship Id="rId21" Type="http://schemas.openxmlformats.org/officeDocument/2006/relationships/slide" Target="slides/slide14.xml"/><Relationship Id="rId43" Type="http://schemas.openxmlformats.org/officeDocument/2006/relationships/font" Target="fonts/Lato-bold.fntdata"/><Relationship Id="rId24" Type="http://schemas.openxmlformats.org/officeDocument/2006/relationships/slide" Target="slides/slide17.xml"/><Relationship Id="rId23" Type="http://schemas.openxmlformats.org/officeDocument/2006/relationships/slide" Target="slides/slide16.xml"/><Relationship Id="rId45"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NunitoSemiBold-bold.fntdata"/><Relationship Id="rId30" Type="http://schemas.openxmlformats.org/officeDocument/2006/relationships/font" Target="fonts/NunitoSemiBold-regular.fntdata"/><Relationship Id="rId11" Type="http://schemas.openxmlformats.org/officeDocument/2006/relationships/slide" Target="slides/slide4.xml"/><Relationship Id="rId33" Type="http://schemas.openxmlformats.org/officeDocument/2006/relationships/font" Target="fonts/NunitoSemiBold-boldItalic.fntdata"/><Relationship Id="rId10" Type="http://schemas.openxmlformats.org/officeDocument/2006/relationships/slide" Target="slides/slide3.xml"/><Relationship Id="rId32" Type="http://schemas.openxmlformats.org/officeDocument/2006/relationships/font" Target="fonts/NunitoSemiBold-italic.fntdata"/><Relationship Id="rId13" Type="http://schemas.openxmlformats.org/officeDocument/2006/relationships/slide" Target="slides/slide6.xml"/><Relationship Id="rId35" Type="http://schemas.openxmlformats.org/officeDocument/2006/relationships/font" Target="fonts/Raleway-bold.fntdata"/><Relationship Id="rId12" Type="http://schemas.openxmlformats.org/officeDocument/2006/relationships/slide" Target="slides/slide5.xml"/><Relationship Id="rId34" Type="http://schemas.openxmlformats.org/officeDocument/2006/relationships/font" Target="fonts/Raleway-regular.fntdata"/><Relationship Id="rId15" Type="http://schemas.openxmlformats.org/officeDocument/2006/relationships/slide" Target="slides/slide8.xml"/><Relationship Id="rId37" Type="http://schemas.openxmlformats.org/officeDocument/2006/relationships/font" Target="fonts/Raleway-boldItalic.fntdata"/><Relationship Id="rId14" Type="http://schemas.openxmlformats.org/officeDocument/2006/relationships/slide" Target="slides/slide7.xml"/><Relationship Id="rId36" Type="http://schemas.openxmlformats.org/officeDocument/2006/relationships/font" Target="fonts/Raleway-italic.fntdata"/><Relationship Id="rId17" Type="http://schemas.openxmlformats.org/officeDocument/2006/relationships/slide" Target="slides/slide10.xml"/><Relationship Id="rId39" Type="http://schemas.openxmlformats.org/officeDocument/2006/relationships/font" Target="fonts/Nunito-bold.fntdata"/><Relationship Id="rId16" Type="http://schemas.openxmlformats.org/officeDocument/2006/relationships/slide" Target="slides/slide9.xml"/><Relationship Id="rId38" Type="http://schemas.openxmlformats.org/officeDocument/2006/relationships/font" Target="fonts/Nunito-regular.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a63c8d033a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a63c8d033a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afc2f473a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afc2f473a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b3fb6fc54f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b3fb6fc54f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b3fb6fc54f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b3fb6fc54f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b3fb6fc54f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b3fb6fc54f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b3fb6fc54f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b3fb6fc54f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b3fb6fc54f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b3fb6fc54f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afc2f3e8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afc2f3e8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b3fb6fc54f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b3fb6fc54f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b3fb6fc54f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b3fb6fc54f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b3fb6fc54f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b3fb6fc54f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b11346d9f7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b11346d9f7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b3fb6fc54f_0_4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b3fb6fc54f_0_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rgbClr val="454545"/>
                </a:solidFill>
              </a:rPr>
              <a:t>With the MVP remember the following: </a:t>
            </a:r>
            <a:endParaRPr sz="900">
              <a:solidFill>
                <a:srgbClr val="454545"/>
              </a:solidFill>
            </a:endParaRPr>
          </a:p>
          <a:p>
            <a:pPr indent="0" lvl="0" marL="0" rtl="0" algn="l">
              <a:lnSpc>
                <a:spcPct val="115000"/>
              </a:lnSpc>
              <a:spcBef>
                <a:spcPts val="0"/>
              </a:spcBef>
              <a:spcAft>
                <a:spcPts val="0"/>
              </a:spcAft>
              <a:buClr>
                <a:schemeClr val="dk1"/>
              </a:buClr>
              <a:buSzPts val="1100"/>
              <a:buFont typeface="Arial"/>
              <a:buNone/>
            </a:pPr>
            <a:r>
              <a:t/>
            </a:r>
            <a:endParaRPr sz="900">
              <a:solidFill>
                <a:srgbClr val="454545"/>
              </a:solidFill>
            </a:endParaRPr>
          </a:p>
          <a:p>
            <a:pPr indent="0" lvl="0" marL="0" rtl="0" algn="l">
              <a:lnSpc>
                <a:spcPct val="115000"/>
              </a:lnSpc>
              <a:spcBef>
                <a:spcPts val="0"/>
              </a:spcBef>
              <a:spcAft>
                <a:spcPts val="0"/>
              </a:spcAft>
              <a:buNone/>
            </a:pPr>
            <a:r>
              <a:rPr lang="en" sz="900">
                <a:solidFill>
                  <a:srgbClr val="454545"/>
                </a:solidFill>
              </a:rPr>
              <a:t>•Customers don’t know what you haven’t delivered</a:t>
            </a:r>
            <a:endParaRPr sz="900">
              <a:solidFill>
                <a:srgbClr val="454545"/>
              </a:solidFill>
            </a:endParaRPr>
          </a:p>
          <a:p>
            <a:pPr indent="0" lvl="0" marL="0" rtl="0" algn="l">
              <a:lnSpc>
                <a:spcPct val="115000"/>
              </a:lnSpc>
              <a:spcBef>
                <a:spcPts val="0"/>
              </a:spcBef>
              <a:spcAft>
                <a:spcPts val="0"/>
              </a:spcAft>
              <a:buClr>
                <a:schemeClr val="dk1"/>
              </a:buClr>
              <a:buSzPts val="1100"/>
              <a:buFont typeface="Arial"/>
              <a:buNone/>
            </a:pPr>
            <a:r>
              <a:rPr lang="en" sz="900">
                <a:solidFill>
                  <a:srgbClr val="454545"/>
                </a:solidFill>
              </a:rPr>
              <a:t>They are happy they are getting something </a:t>
            </a:r>
            <a:endParaRPr sz="900">
              <a:solidFill>
                <a:srgbClr val="454545"/>
              </a:solidFill>
            </a:endParaRPr>
          </a:p>
          <a:p>
            <a:pPr indent="0" lvl="0" marL="0" rtl="0" algn="l">
              <a:lnSpc>
                <a:spcPct val="115000"/>
              </a:lnSpc>
              <a:spcBef>
                <a:spcPts val="0"/>
              </a:spcBef>
              <a:spcAft>
                <a:spcPts val="0"/>
              </a:spcAft>
              <a:buClr>
                <a:schemeClr val="dk1"/>
              </a:buClr>
              <a:buSzPts val="1100"/>
              <a:buFont typeface="Arial"/>
              <a:buNone/>
            </a:pPr>
            <a:r>
              <a:rPr lang="en" sz="900">
                <a:solidFill>
                  <a:srgbClr val="454545"/>
                </a:solidFill>
              </a:rPr>
              <a:t>•Quick to market and early feedback </a:t>
            </a:r>
            <a:endParaRPr sz="900">
              <a:solidFill>
                <a:srgbClr val="454545"/>
              </a:solidFill>
            </a:endParaRPr>
          </a:p>
          <a:p>
            <a:pPr indent="0" lvl="0" marL="0" rtl="0" algn="l">
              <a:lnSpc>
                <a:spcPct val="115000"/>
              </a:lnSpc>
              <a:spcBef>
                <a:spcPts val="0"/>
              </a:spcBef>
              <a:spcAft>
                <a:spcPts val="0"/>
              </a:spcAft>
              <a:buClr>
                <a:schemeClr val="dk1"/>
              </a:buClr>
              <a:buSzPts val="1100"/>
              <a:buFont typeface="Arial"/>
              <a:buNone/>
            </a:pPr>
            <a:r>
              <a:t/>
            </a:r>
            <a:endParaRPr sz="900">
              <a:solidFill>
                <a:srgbClr val="454545"/>
              </a:solidFill>
            </a:endParaRPr>
          </a:p>
          <a:p>
            <a:pPr indent="0" lvl="0" marL="0" rtl="0" algn="l">
              <a:lnSpc>
                <a:spcPct val="115000"/>
              </a:lnSpc>
              <a:spcBef>
                <a:spcPts val="0"/>
              </a:spcBef>
              <a:spcAft>
                <a:spcPts val="0"/>
              </a:spcAft>
              <a:buClr>
                <a:schemeClr val="dk1"/>
              </a:buClr>
              <a:buSzPts val="1100"/>
              <a:buFont typeface="Arial"/>
              <a:buNone/>
            </a:pPr>
            <a:r>
              <a:rPr lang="en" sz="900">
                <a:solidFill>
                  <a:srgbClr val="454545"/>
                </a:solidFill>
              </a:rPr>
              <a:t>However we should also consider the MMP - Minimum Marketable Product. You need to strike a balance and find the point where…If the feature is any smaller it wouldn’t be marketable </a:t>
            </a:r>
            <a:endParaRPr sz="900">
              <a:solidFill>
                <a:srgbClr val="454545"/>
              </a:solidFill>
            </a:endParaRPr>
          </a:p>
          <a:p>
            <a:pPr indent="0" lvl="0" marL="0" rtl="0" algn="l">
              <a:lnSpc>
                <a:spcPct val="115000"/>
              </a:lnSpc>
              <a:spcBef>
                <a:spcPts val="0"/>
              </a:spcBef>
              <a:spcAft>
                <a:spcPts val="0"/>
              </a:spcAft>
              <a:buClr>
                <a:schemeClr val="dk1"/>
              </a:buClr>
              <a:buSzPts val="1100"/>
              <a:buFont typeface="Arial"/>
              <a:buNone/>
            </a:pPr>
            <a:r>
              <a:t/>
            </a:r>
            <a:endParaRPr sz="900">
              <a:solidFill>
                <a:srgbClr val="454545"/>
              </a:solidFill>
            </a:endParaRPr>
          </a:p>
          <a:p>
            <a:pPr indent="0" lvl="0" marL="0" rtl="0" algn="l">
              <a:lnSpc>
                <a:spcPct val="115000"/>
              </a:lnSpc>
              <a:spcBef>
                <a:spcPts val="0"/>
              </a:spcBef>
              <a:spcAft>
                <a:spcPts val="0"/>
              </a:spcAft>
              <a:buClr>
                <a:schemeClr val="dk1"/>
              </a:buClr>
              <a:buSzPts val="1100"/>
              <a:buFont typeface="Arial"/>
              <a:buNone/>
            </a:pPr>
            <a:r>
              <a:rPr lang="en" sz="900">
                <a:solidFill>
                  <a:srgbClr val="454545"/>
                </a:solidFill>
              </a:rPr>
              <a:t>Marketable means usable. If the UI for a product is so poor it jars the user experience it arguably isn’t marketable. </a:t>
            </a:r>
            <a:endParaRPr sz="900">
              <a:solidFill>
                <a:srgbClr val="454545"/>
              </a:solidFill>
            </a:endParaRPr>
          </a:p>
          <a:p>
            <a:pPr indent="0" lvl="0" marL="0" rtl="0" algn="l">
              <a:spcBef>
                <a:spcPts val="0"/>
              </a:spcBef>
              <a:spcAft>
                <a:spcPts val="0"/>
              </a:spcAft>
              <a:buNone/>
            </a:pPr>
            <a:r>
              <a:t/>
            </a:r>
            <a:endParaRPr sz="1400"/>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b3fb6fc54f_0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b3fb6fc54f_0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a792fe1a9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a792fe1a9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b11346d9f7_0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b11346d9f7_0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Alice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b11346d9f7_0_1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b11346d9f7_0_1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b11346d9f7_0_1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b11346d9f7_0_1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b11346d9f7_0_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b11346d9f7_0_9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b11346d9f7_0_12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b11346d9f7_0_1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b3fb6fc5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b3fb6fc5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b11346d9f7_0_1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b11346d9f7_0_1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54" name="Shape 54"/>
        <p:cNvGrpSpPr/>
        <p:nvPr/>
      </p:nvGrpSpPr>
      <p:grpSpPr>
        <a:xfrm>
          <a:off x="0" y="0"/>
          <a:ext cx="0" cy="0"/>
          <a:chOff x="0" y="0"/>
          <a:chExt cx="0" cy="0"/>
        </a:xfrm>
      </p:grpSpPr>
      <p:sp>
        <p:nvSpPr>
          <p:cNvPr id="55" name="Google Shape;55;p14"/>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14"/>
          <p:cNvGrpSpPr/>
          <p:nvPr/>
        </p:nvGrpSpPr>
        <p:grpSpPr>
          <a:xfrm>
            <a:off x="830392" y="1191256"/>
            <a:ext cx="745763" cy="45826"/>
            <a:chOff x="4580561" y="2589004"/>
            <a:chExt cx="1064464" cy="25200"/>
          </a:xfrm>
        </p:grpSpPr>
        <p:sp>
          <p:nvSpPr>
            <p:cNvPr id="57" name="Google Shape;57;p1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14"/>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60" name="Google Shape;60;p14"/>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1" name="Google Shape;6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62" name="Shape 62"/>
        <p:cNvGrpSpPr/>
        <p:nvPr/>
      </p:nvGrpSpPr>
      <p:grpSpPr>
        <a:xfrm>
          <a:off x="0" y="0"/>
          <a:ext cx="0" cy="0"/>
          <a:chOff x="0" y="0"/>
          <a:chExt cx="0" cy="0"/>
        </a:xfrm>
      </p:grpSpPr>
      <p:grpSp>
        <p:nvGrpSpPr>
          <p:cNvPr id="63" name="Google Shape;63;p15"/>
          <p:cNvGrpSpPr/>
          <p:nvPr/>
        </p:nvGrpSpPr>
        <p:grpSpPr>
          <a:xfrm>
            <a:off x="830392" y="1191256"/>
            <a:ext cx="745763" cy="45826"/>
            <a:chOff x="4580561" y="2589004"/>
            <a:chExt cx="1064464" cy="25200"/>
          </a:xfrm>
        </p:grpSpPr>
        <p:sp>
          <p:nvSpPr>
            <p:cNvPr id="64" name="Google Shape;6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15"/>
          <p:cNvSpPr txBox="1"/>
          <p:nvPr>
            <p:ph type="title"/>
          </p:nvPr>
        </p:nvSpPr>
        <p:spPr>
          <a:xfrm>
            <a:off x="729450" y="4080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7" name="Google Shape;67;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rum training template" type="tx">
  <p:cSld name="TITLE_AND_BODY">
    <p:spTree>
      <p:nvGrpSpPr>
        <p:cNvPr id="68" name="Shape 68"/>
        <p:cNvGrpSpPr/>
        <p:nvPr/>
      </p:nvGrpSpPr>
      <p:grpSpPr>
        <a:xfrm>
          <a:off x="0" y="0"/>
          <a:ext cx="0" cy="0"/>
          <a:chOff x="0" y="0"/>
          <a:chExt cx="0" cy="0"/>
        </a:xfrm>
      </p:grpSpPr>
      <p:sp>
        <p:nvSpPr>
          <p:cNvPr id="69" name="Google Shape;69;p1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6"/>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71" name="Google Shape;71;p1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2" name="Google Shape;72;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1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7"/>
          <p:cNvSpPr txBox="1"/>
          <p:nvPr>
            <p:ph type="title"/>
          </p:nvPr>
        </p:nvSpPr>
        <p:spPr>
          <a:xfrm>
            <a:off x="156575" y="-23700"/>
            <a:ext cx="7531800" cy="535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76" name="Google Shape;76;p17"/>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7" name="Google Shape;77;p17"/>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8" name="Google Shape;78;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9" name="Shape 79"/>
        <p:cNvGrpSpPr/>
        <p:nvPr/>
      </p:nvGrpSpPr>
      <p:grpSpPr>
        <a:xfrm>
          <a:off x="0" y="0"/>
          <a:ext cx="0" cy="0"/>
          <a:chOff x="0" y="0"/>
          <a:chExt cx="0" cy="0"/>
        </a:xfrm>
      </p:grpSpPr>
      <p:sp>
        <p:nvSpPr>
          <p:cNvPr id="80" name="Google Shape;80;p1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82" name="Google Shape;82;p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3" name="Shape 83"/>
        <p:cNvGrpSpPr/>
        <p:nvPr/>
      </p:nvGrpSpPr>
      <p:grpSpPr>
        <a:xfrm>
          <a:off x="0" y="0"/>
          <a:ext cx="0" cy="0"/>
          <a:chOff x="0" y="0"/>
          <a:chExt cx="0" cy="0"/>
        </a:xfrm>
      </p:grpSpPr>
      <p:sp>
        <p:nvSpPr>
          <p:cNvPr id="84" name="Google Shape;84;p1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9"/>
          <p:cNvSpPr txBox="1"/>
          <p:nvPr>
            <p:ph type="title"/>
          </p:nvPr>
        </p:nvSpPr>
        <p:spPr>
          <a:xfrm>
            <a:off x="197625" y="0"/>
            <a:ext cx="5470500" cy="487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86" name="Google Shape;86;p1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87" name="Google Shape;87;p1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8" name="Shape 88"/>
        <p:cNvGrpSpPr/>
        <p:nvPr/>
      </p:nvGrpSpPr>
      <p:grpSpPr>
        <a:xfrm>
          <a:off x="0" y="0"/>
          <a:ext cx="0" cy="0"/>
          <a:chOff x="0" y="0"/>
          <a:chExt cx="0" cy="0"/>
        </a:xfrm>
      </p:grpSpPr>
      <p:grpSp>
        <p:nvGrpSpPr>
          <p:cNvPr id="89" name="Google Shape;89;p20"/>
          <p:cNvGrpSpPr/>
          <p:nvPr/>
        </p:nvGrpSpPr>
        <p:grpSpPr>
          <a:xfrm>
            <a:off x="830392" y="4169130"/>
            <a:ext cx="745763" cy="45826"/>
            <a:chOff x="4580561" y="2589004"/>
            <a:chExt cx="1064464" cy="25200"/>
          </a:xfrm>
        </p:grpSpPr>
        <p:sp>
          <p:nvSpPr>
            <p:cNvPr id="90" name="Google Shape;90;p2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2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93" name="Google Shape;93;p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4" name="Shape 94"/>
        <p:cNvGrpSpPr/>
        <p:nvPr/>
      </p:nvGrpSpPr>
      <p:grpSpPr>
        <a:xfrm>
          <a:off x="0" y="0"/>
          <a:ext cx="0" cy="0"/>
          <a:chOff x="0" y="0"/>
          <a:chExt cx="0" cy="0"/>
        </a:xfrm>
      </p:grpSpPr>
      <p:sp>
        <p:nvSpPr>
          <p:cNvPr id="95" name="Google Shape;95;p2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1"/>
          <p:cNvSpPr txBox="1"/>
          <p:nvPr>
            <p:ph type="title"/>
          </p:nvPr>
        </p:nvSpPr>
        <p:spPr>
          <a:xfrm>
            <a:off x="145450" y="0"/>
            <a:ext cx="3300900" cy="810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97" name="Google Shape;97;p2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8" name="Google Shape;98;p2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9" name="Google Shape;99;p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0" name="Shape 100"/>
        <p:cNvGrpSpPr/>
        <p:nvPr/>
      </p:nvGrpSpPr>
      <p:grpSpPr>
        <a:xfrm>
          <a:off x="0" y="0"/>
          <a:ext cx="0" cy="0"/>
          <a:chOff x="0" y="0"/>
          <a:chExt cx="0" cy="0"/>
        </a:xfrm>
      </p:grpSpPr>
      <p:sp>
        <p:nvSpPr>
          <p:cNvPr id="101" name="Google Shape;101;p22"/>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02" name="Google Shape;102;p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03" name="Shape 103"/>
        <p:cNvGrpSpPr/>
        <p:nvPr/>
      </p:nvGrpSpPr>
      <p:grpSpPr>
        <a:xfrm>
          <a:off x="0" y="0"/>
          <a:ext cx="0" cy="0"/>
          <a:chOff x="0" y="0"/>
          <a:chExt cx="0" cy="0"/>
        </a:xfrm>
      </p:grpSpPr>
      <p:grpSp>
        <p:nvGrpSpPr>
          <p:cNvPr id="104" name="Google Shape;104;p23"/>
          <p:cNvGrpSpPr/>
          <p:nvPr/>
        </p:nvGrpSpPr>
        <p:grpSpPr>
          <a:xfrm>
            <a:off x="830392" y="4169130"/>
            <a:ext cx="745763" cy="45826"/>
            <a:chOff x="4580561" y="2589004"/>
            <a:chExt cx="1064464" cy="25200"/>
          </a:xfrm>
        </p:grpSpPr>
        <p:sp>
          <p:nvSpPr>
            <p:cNvPr id="105" name="Google Shape;105;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23"/>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08" name="Google Shape;108;p23"/>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109" name="Google Shape;109;p2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0" name="Shape 110"/>
        <p:cNvGrpSpPr/>
        <p:nvPr/>
      </p:nvGrpSpPr>
      <p:grpSpPr>
        <a:xfrm>
          <a:off x="0" y="0"/>
          <a:ext cx="0" cy="0"/>
          <a:chOff x="0" y="0"/>
          <a:chExt cx="0" cy="0"/>
        </a:xfrm>
      </p:grpSpPr>
      <p:sp>
        <p:nvSpPr>
          <p:cNvPr id="111" name="Google Shape;111;p2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spTree>
      <p:nvGrpSpPr>
        <p:cNvPr id="112" name="Shape 112"/>
        <p:cNvGrpSpPr/>
        <p:nvPr/>
      </p:nvGrpSpPr>
      <p:grpSpPr>
        <a:xfrm>
          <a:off x="0" y="0"/>
          <a:ext cx="0" cy="0"/>
          <a:chOff x="0" y="0"/>
          <a:chExt cx="0" cy="0"/>
        </a:xfrm>
      </p:grpSpPr>
      <p:sp>
        <p:nvSpPr>
          <p:cNvPr id="113" name="Google Shape;113;p25"/>
          <p:cNvSpPr txBox="1"/>
          <p:nvPr>
            <p:ph idx="1" type="body"/>
          </p:nvPr>
        </p:nvSpPr>
        <p:spPr>
          <a:xfrm>
            <a:off x="261264" y="227168"/>
            <a:ext cx="2217300" cy="157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1000"/>
              </a:spcBef>
              <a:spcAft>
                <a:spcPts val="0"/>
              </a:spcAft>
              <a:buClr>
                <a:schemeClr val="lt1"/>
              </a:buClr>
              <a:buSzPts val="1400"/>
              <a:buFont typeface="Arial"/>
              <a:buNone/>
              <a:defRPr b="1" i="0" sz="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4" name="Google Shape;114;p25"/>
          <p:cNvSpPr txBox="1"/>
          <p:nvPr/>
        </p:nvSpPr>
        <p:spPr>
          <a:xfrm>
            <a:off x="7729870" y="4104167"/>
            <a:ext cx="184800" cy="3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5" name="Shape 115"/>
        <p:cNvGrpSpPr/>
        <p:nvPr/>
      </p:nvGrpSpPr>
      <p:grpSpPr>
        <a:xfrm>
          <a:off x="0" y="0"/>
          <a:ext cx="0" cy="0"/>
          <a:chOff x="0" y="0"/>
          <a:chExt cx="0" cy="0"/>
        </a:xfrm>
      </p:grpSpPr>
      <p:sp>
        <p:nvSpPr>
          <p:cNvPr id="116" name="Google Shape;116;p26"/>
          <p:cNvSpPr txBox="1"/>
          <p:nvPr>
            <p:ph type="title"/>
          </p:nvPr>
        </p:nvSpPr>
        <p:spPr>
          <a:xfrm>
            <a:off x="343406" y="273844"/>
            <a:ext cx="8632500" cy="345300"/>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rgbClr val="0A0A3E"/>
              </a:buClr>
              <a:buSzPts val="1500"/>
              <a:buFont typeface="Arial"/>
              <a:buNone/>
              <a:defRPr b="1" i="0" sz="1500" u="none" cap="none" strike="noStrike">
                <a:solidFill>
                  <a:srgbClr val="0A0A3E"/>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17" name="Google Shape;117;p26"/>
          <p:cNvSpPr txBox="1"/>
          <p:nvPr>
            <p:ph idx="1" type="body"/>
          </p:nvPr>
        </p:nvSpPr>
        <p:spPr>
          <a:xfrm>
            <a:off x="342900" y="697706"/>
            <a:ext cx="4237500" cy="4171800"/>
          </a:xfrm>
          <a:prstGeom prst="rect">
            <a:avLst/>
          </a:prstGeom>
          <a:noFill/>
          <a:ln>
            <a:noFill/>
          </a:ln>
        </p:spPr>
        <p:txBody>
          <a:bodyPr anchorCtr="0" anchor="t" bIns="68575" lIns="68575" spcFirstLastPara="1" rIns="68575" wrap="square" tIns="68575">
            <a:noAutofit/>
          </a:bodyPr>
          <a:lstStyle>
            <a:lvl1pPr indent="-317500" lvl="0" marL="457200" marR="0" rtl="0" algn="l">
              <a:lnSpc>
                <a:spcPct val="90000"/>
              </a:lnSpc>
              <a:spcBef>
                <a:spcPts val="800"/>
              </a:spcBef>
              <a:spcAft>
                <a:spcPts val="0"/>
              </a:spcAft>
              <a:buClr>
                <a:srgbClr val="ED1B24"/>
              </a:buClr>
              <a:buSzPts val="1400"/>
              <a:buFont typeface="Arial"/>
              <a:buChar char="•"/>
              <a:defRPr b="0" i="0" sz="1400" u="none" cap="none" strike="noStrike">
                <a:solidFill>
                  <a:schemeClr val="dk1"/>
                </a:solidFill>
                <a:latin typeface="Calibri"/>
                <a:ea typeface="Calibri"/>
                <a:cs typeface="Calibri"/>
                <a:sym typeface="Calibri"/>
              </a:defRPr>
            </a:lvl1pPr>
            <a:lvl2pPr indent="-304800" lvl="1" marL="9144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2pPr>
            <a:lvl3pPr indent="-304800" lvl="2" marL="13716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3pPr>
            <a:lvl4pPr indent="-304800" lvl="3" marL="18288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4pPr>
            <a:lvl5pPr indent="-304800" lvl="4" marL="22860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18" name="Google Shape;118;p26"/>
          <p:cNvSpPr txBox="1"/>
          <p:nvPr>
            <p:ph idx="2" type="body"/>
          </p:nvPr>
        </p:nvSpPr>
        <p:spPr>
          <a:xfrm>
            <a:off x="4580598" y="685800"/>
            <a:ext cx="4237500" cy="4171800"/>
          </a:xfrm>
          <a:prstGeom prst="rect">
            <a:avLst/>
          </a:prstGeom>
          <a:noFill/>
          <a:ln>
            <a:noFill/>
          </a:ln>
        </p:spPr>
        <p:txBody>
          <a:bodyPr anchorCtr="0" anchor="t" bIns="68575" lIns="68575" spcFirstLastPara="1" rIns="68575" wrap="square" tIns="68575">
            <a:noAutofit/>
          </a:bodyPr>
          <a:lstStyle>
            <a:lvl1pPr indent="-317500" lvl="0" marL="457200" marR="0" rtl="0" algn="l">
              <a:lnSpc>
                <a:spcPct val="90000"/>
              </a:lnSpc>
              <a:spcBef>
                <a:spcPts val="800"/>
              </a:spcBef>
              <a:spcAft>
                <a:spcPts val="0"/>
              </a:spcAft>
              <a:buClr>
                <a:srgbClr val="ED1B24"/>
              </a:buClr>
              <a:buSzPts val="1400"/>
              <a:buFont typeface="Arial"/>
              <a:buChar char="•"/>
              <a:defRPr b="0" i="0" sz="1400" u="none" cap="none" strike="noStrike">
                <a:solidFill>
                  <a:schemeClr val="dk1"/>
                </a:solidFill>
                <a:latin typeface="Calibri"/>
                <a:ea typeface="Calibri"/>
                <a:cs typeface="Calibri"/>
                <a:sym typeface="Calibri"/>
              </a:defRPr>
            </a:lvl1pPr>
            <a:lvl2pPr indent="-304800" lvl="1" marL="9144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2pPr>
            <a:lvl3pPr indent="-304800" lvl="2" marL="13716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3pPr>
            <a:lvl4pPr indent="-304800" lvl="3" marL="18288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4pPr>
            <a:lvl5pPr indent="-304800" lvl="4" marL="22860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19" name="Google Shape;119;p26"/>
          <p:cNvSpPr txBox="1"/>
          <p:nvPr>
            <p:ph idx="12" type="sldNum"/>
          </p:nvPr>
        </p:nvSpPr>
        <p:spPr>
          <a:xfrm>
            <a:off x="8812732" y="4931085"/>
            <a:ext cx="331200" cy="212400"/>
          </a:xfrm>
          <a:prstGeom prst="rect">
            <a:avLst/>
          </a:prstGeom>
          <a:noFill/>
          <a:ln>
            <a:noFill/>
          </a:ln>
        </p:spPr>
        <p:txBody>
          <a:bodyPr anchorCtr="0" anchor="t"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20" name="Shape 120"/>
        <p:cNvGrpSpPr/>
        <p:nvPr/>
      </p:nvGrpSpPr>
      <p:grpSpPr>
        <a:xfrm>
          <a:off x="0" y="0"/>
          <a:ext cx="0" cy="0"/>
          <a:chOff x="0" y="0"/>
          <a:chExt cx="0" cy="0"/>
        </a:xfrm>
      </p:grpSpPr>
      <p:sp>
        <p:nvSpPr>
          <p:cNvPr id="121" name="Google Shape;121;p27"/>
          <p:cNvSpPr txBox="1"/>
          <p:nvPr>
            <p:ph type="title"/>
          </p:nvPr>
        </p:nvSpPr>
        <p:spPr>
          <a:xfrm>
            <a:off x="343406" y="273844"/>
            <a:ext cx="8632500" cy="345300"/>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rgbClr val="0A0A3E"/>
              </a:buClr>
              <a:buSzPts val="1500"/>
              <a:buFont typeface="Arial"/>
              <a:buNone/>
              <a:defRPr b="1" i="0" sz="1500" u="none" cap="none" strike="noStrike">
                <a:solidFill>
                  <a:srgbClr val="0A0A3E"/>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22" name="Google Shape;122;p27"/>
          <p:cNvSpPr txBox="1"/>
          <p:nvPr>
            <p:ph idx="1" type="body"/>
          </p:nvPr>
        </p:nvSpPr>
        <p:spPr>
          <a:xfrm>
            <a:off x="343406" y="682228"/>
            <a:ext cx="8632500" cy="3946800"/>
          </a:xfrm>
          <a:prstGeom prst="rect">
            <a:avLst/>
          </a:prstGeom>
          <a:noFill/>
          <a:ln>
            <a:noFill/>
          </a:ln>
        </p:spPr>
        <p:txBody>
          <a:bodyPr anchorCtr="0" anchor="t" bIns="68575" lIns="68575" spcFirstLastPara="1" rIns="68575" wrap="square" tIns="68575">
            <a:noAutofit/>
          </a:bodyPr>
          <a:lstStyle>
            <a:lvl1pPr indent="-317500" lvl="0" marL="457200" marR="0" rtl="0" algn="l">
              <a:lnSpc>
                <a:spcPct val="90000"/>
              </a:lnSpc>
              <a:spcBef>
                <a:spcPts val="800"/>
              </a:spcBef>
              <a:spcAft>
                <a:spcPts val="0"/>
              </a:spcAft>
              <a:buClr>
                <a:srgbClr val="ED1B24"/>
              </a:buClr>
              <a:buSzPts val="1400"/>
              <a:buFont typeface="Arial"/>
              <a:buChar char="•"/>
              <a:defRPr b="0" i="0" sz="1400" u="none" cap="none" strike="noStrike">
                <a:solidFill>
                  <a:schemeClr val="dk1"/>
                </a:solidFill>
                <a:latin typeface="Calibri"/>
                <a:ea typeface="Calibri"/>
                <a:cs typeface="Calibri"/>
                <a:sym typeface="Calibri"/>
              </a:defRPr>
            </a:lvl1pPr>
            <a:lvl2pPr indent="-304800" lvl="1" marL="9144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2pPr>
            <a:lvl3pPr indent="-304800" lvl="2" marL="13716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3pPr>
            <a:lvl4pPr indent="-304800" lvl="3" marL="18288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4pPr>
            <a:lvl5pPr indent="-304800" lvl="4" marL="2286000" marR="0" rtl="0" algn="l">
              <a:lnSpc>
                <a:spcPct val="90000"/>
              </a:lnSpc>
              <a:spcBef>
                <a:spcPts val="400"/>
              </a:spcBef>
              <a:spcAft>
                <a:spcPts val="0"/>
              </a:spcAft>
              <a:buClr>
                <a:srgbClr val="ED1B24"/>
              </a:buClr>
              <a:buSzPts val="1200"/>
              <a:buFont typeface="Arial"/>
              <a:buChar char="•"/>
              <a:defRPr b="0" i="0" sz="12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23" name="Google Shape;123;p27"/>
          <p:cNvSpPr txBox="1"/>
          <p:nvPr>
            <p:ph idx="12" type="sldNum"/>
          </p:nvPr>
        </p:nvSpPr>
        <p:spPr>
          <a:xfrm>
            <a:off x="8812732" y="4931085"/>
            <a:ext cx="331200" cy="212400"/>
          </a:xfrm>
          <a:prstGeom prst="rect">
            <a:avLst/>
          </a:prstGeom>
          <a:noFill/>
          <a:ln>
            <a:noFill/>
          </a:ln>
        </p:spPr>
        <p:txBody>
          <a:bodyPr anchorCtr="0" anchor="t" bIns="34275" lIns="68575" spcFirstLastPara="1" rIns="68575" wrap="square" tIns="34275">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B3B3B3"/>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124" name="Shape 124"/>
        <p:cNvGrpSpPr/>
        <p:nvPr/>
      </p:nvGrpSpPr>
      <p:grpSpPr>
        <a:xfrm>
          <a:off x="0" y="0"/>
          <a:ext cx="0" cy="0"/>
          <a:chOff x="0" y="0"/>
          <a:chExt cx="0" cy="0"/>
        </a:xfrm>
      </p:grpSpPr>
      <p:pic>
        <p:nvPicPr>
          <p:cNvPr descr="Image" id="125" name="Google Shape;125;p28"/>
          <p:cNvPicPr preferRelativeResize="0"/>
          <p:nvPr/>
        </p:nvPicPr>
        <p:blipFill rotWithShape="1">
          <a:blip r:embed="rId2">
            <a:alphaModFix/>
          </a:blip>
          <a:srcRect b="0" l="0" r="0" t="0"/>
          <a:stretch/>
        </p:blipFill>
        <p:spPr>
          <a:xfrm rot="10800000">
            <a:off x="8645044" y="4800601"/>
            <a:ext cx="505189" cy="342899"/>
          </a:xfrm>
          <a:prstGeom prst="rect">
            <a:avLst/>
          </a:prstGeom>
          <a:noFill/>
          <a:ln>
            <a:noFill/>
          </a:ln>
        </p:spPr>
      </p:pic>
      <p:pic>
        <p:nvPicPr>
          <p:cNvPr descr="Image" id="126" name="Google Shape;126;p28"/>
          <p:cNvPicPr preferRelativeResize="0"/>
          <p:nvPr/>
        </p:nvPicPr>
        <p:blipFill rotWithShape="1">
          <a:blip r:embed="rId2">
            <a:alphaModFix/>
          </a:blip>
          <a:srcRect b="0" l="0" r="0" t="0"/>
          <a:stretch/>
        </p:blipFill>
        <p:spPr>
          <a:xfrm>
            <a:off x="-1" y="1"/>
            <a:ext cx="900113" cy="707230"/>
          </a:xfrm>
          <a:prstGeom prst="rect">
            <a:avLst/>
          </a:prstGeom>
          <a:noFill/>
          <a:ln>
            <a:noFill/>
          </a:ln>
        </p:spPr>
      </p:pic>
      <p:pic>
        <p:nvPicPr>
          <p:cNvPr descr="Image" id="127" name="Google Shape;127;p28"/>
          <p:cNvPicPr preferRelativeResize="0"/>
          <p:nvPr/>
        </p:nvPicPr>
        <p:blipFill rotWithShape="1">
          <a:blip r:embed="rId3">
            <a:alphaModFix/>
          </a:blip>
          <a:srcRect b="0" l="0" r="0" t="0"/>
          <a:stretch/>
        </p:blipFill>
        <p:spPr>
          <a:xfrm>
            <a:off x="116347" y="113911"/>
            <a:ext cx="320113" cy="415110"/>
          </a:xfrm>
          <a:prstGeom prst="rect">
            <a:avLst/>
          </a:prstGeom>
          <a:noFill/>
          <a:ln>
            <a:noFill/>
          </a:ln>
        </p:spPr>
      </p:pic>
      <p:cxnSp>
        <p:nvCxnSpPr>
          <p:cNvPr id="128" name="Google Shape;128;p28"/>
          <p:cNvCxnSpPr/>
          <p:nvPr/>
        </p:nvCxnSpPr>
        <p:spPr>
          <a:xfrm>
            <a:off x="0" y="703247"/>
            <a:ext cx="9150300" cy="0"/>
          </a:xfrm>
          <a:prstGeom prst="straightConnector1">
            <a:avLst/>
          </a:prstGeom>
          <a:noFill/>
          <a:ln cap="flat" cmpd="sng" w="19050">
            <a:solidFill>
              <a:srgbClr val="65D9F8"/>
            </a:solidFill>
            <a:prstDash val="solid"/>
            <a:miter lim="400000"/>
            <a:headEnd len="sm" w="sm" type="none"/>
            <a:tailEnd len="sm" w="sm" type="none"/>
          </a:ln>
        </p:spPr>
      </p:cxnSp>
      <p:sp>
        <p:nvSpPr>
          <p:cNvPr id="129" name="Google Shape;129;p28"/>
          <p:cNvSpPr txBox="1"/>
          <p:nvPr>
            <p:ph type="title"/>
          </p:nvPr>
        </p:nvSpPr>
        <p:spPr>
          <a:xfrm>
            <a:off x="900113" y="68582"/>
            <a:ext cx="7899900" cy="5880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SzPts val="2800"/>
              <a:buNone/>
              <a:defRPr b="0" sz="2400">
                <a:latin typeface="Nunito SemiBold"/>
                <a:ea typeface="Nunito SemiBold"/>
                <a:cs typeface="Nunito SemiBold"/>
                <a:sym typeface="Nunito SemiBold"/>
              </a:defRPr>
            </a:lvl1pPr>
            <a:lvl2pPr lvl="1" rtl="0" algn="l">
              <a:lnSpc>
                <a:spcPct val="90000"/>
              </a:lnSpc>
              <a:spcBef>
                <a:spcPts val="0"/>
              </a:spcBef>
              <a:spcAft>
                <a:spcPts val="0"/>
              </a:spcAft>
              <a:buSzPts val="2800"/>
              <a:buNone/>
              <a:defRPr/>
            </a:lvl2pPr>
            <a:lvl3pPr lvl="2" rtl="0" algn="l">
              <a:lnSpc>
                <a:spcPct val="90000"/>
              </a:lnSpc>
              <a:spcBef>
                <a:spcPts val="0"/>
              </a:spcBef>
              <a:spcAft>
                <a:spcPts val="0"/>
              </a:spcAft>
              <a:buSzPts val="2800"/>
              <a:buNone/>
              <a:defRPr/>
            </a:lvl3pPr>
            <a:lvl4pPr lvl="3" rtl="0" algn="l">
              <a:lnSpc>
                <a:spcPct val="90000"/>
              </a:lnSpc>
              <a:spcBef>
                <a:spcPts val="0"/>
              </a:spcBef>
              <a:spcAft>
                <a:spcPts val="0"/>
              </a:spcAft>
              <a:buSzPts val="2800"/>
              <a:buNone/>
              <a:defRPr/>
            </a:lvl4pPr>
            <a:lvl5pPr lvl="4" rtl="0" algn="l">
              <a:lnSpc>
                <a:spcPct val="90000"/>
              </a:lnSpc>
              <a:spcBef>
                <a:spcPts val="0"/>
              </a:spcBef>
              <a:spcAft>
                <a:spcPts val="0"/>
              </a:spcAft>
              <a:buSzPts val="2800"/>
              <a:buNone/>
              <a:defRPr/>
            </a:lvl5pPr>
            <a:lvl6pPr lvl="5" rtl="0" algn="l">
              <a:lnSpc>
                <a:spcPct val="90000"/>
              </a:lnSpc>
              <a:spcBef>
                <a:spcPts val="0"/>
              </a:spcBef>
              <a:spcAft>
                <a:spcPts val="0"/>
              </a:spcAft>
              <a:buSzPts val="2800"/>
              <a:buNone/>
              <a:defRPr/>
            </a:lvl6pPr>
            <a:lvl7pPr lvl="6" rtl="0" algn="l">
              <a:lnSpc>
                <a:spcPct val="90000"/>
              </a:lnSpc>
              <a:spcBef>
                <a:spcPts val="0"/>
              </a:spcBef>
              <a:spcAft>
                <a:spcPts val="0"/>
              </a:spcAft>
              <a:buSzPts val="2800"/>
              <a:buNone/>
              <a:defRPr/>
            </a:lvl7pPr>
            <a:lvl8pPr lvl="7" rtl="0" algn="l">
              <a:lnSpc>
                <a:spcPct val="90000"/>
              </a:lnSpc>
              <a:spcBef>
                <a:spcPts val="0"/>
              </a:spcBef>
              <a:spcAft>
                <a:spcPts val="0"/>
              </a:spcAft>
              <a:buSzPts val="2800"/>
              <a:buNone/>
              <a:defRPr/>
            </a:lvl8pPr>
            <a:lvl9pPr lvl="8" rtl="0" algn="l">
              <a:lnSpc>
                <a:spcPct val="90000"/>
              </a:lnSpc>
              <a:spcBef>
                <a:spcPts val="0"/>
              </a:spcBef>
              <a:spcAft>
                <a:spcPts val="0"/>
              </a:spcAft>
              <a:buSzPts val="2800"/>
              <a:buNone/>
              <a:defRPr/>
            </a:lvl9pPr>
          </a:lstStyle>
          <a:p/>
        </p:txBody>
      </p:sp>
      <p:sp>
        <p:nvSpPr>
          <p:cNvPr id="130" name="Google Shape;130;p28"/>
          <p:cNvSpPr txBox="1"/>
          <p:nvPr/>
        </p:nvSpPr>
        <p:spPr>
          <a:xfrm>
            <a:off x="0" y="4952691"/>
            <a:ext cx="2762400" cy="1929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0" i="0" lang="en" sz="800" u="none" cap="none" strike="noStrike">
                <a:solidFill>
                  <a:schemeClr val="dk1"/>
                </a:solidFill>
                <a:latin typeface="Nunito"/>
                <a:ea typeface="Nunito"/>
                <a:cs typeface="Nunito"/>
                <a:sym typeface="Nunito"/>
              </a:rPr>
              <a:t>© 2020 KOKO Networks Limited – Proprietary &amp; Confidential </a:t>
            </a:r>
            <a:endParaRPr sz="1100"/>
          </a:p>
        </p:txBody>
      </p:sp>
      <p:sp>
        <p:nvSpPr>
          <p:cNvPr id="131" name="Google Shape;131;p28"/>
          <p:cNvSpPr txBox="1"/>
          <p:nvPr>
            <p:ph idx="1" type="subTitle"/>
          </p:nvPr>
        </p:nvSpPr>
        <p:spPr>
          <a:xfrm>
            <a:off x="344043" y="999353"/>
            <a:ext cx="8455800" cy="36390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Char char="•"/>
              <a:defRPr b="0" sz="2100">
                <a:solidFill>
                  <a:schemeClr val="dk1"/>
                </a:solidFill>
                <a:latin typeface="Nunito"/>
                <a:ea typeface="Nunito"/>
                <a:cs typeface="Nunito"/>
                <a:sym typeface="Nunito"/>
              </a:defRPr>
            </a:lvl1pPr>
            <a:lvl2pPr lvl="1" marR="0" rtl="0" algn="l">
              <a:lnSpc>
                <a:spcPct val="90000"/>
              </a:lnSpc>
              <a:spcBef>
                <a:spcPts val="400"/>
              </a:spcBef>
              <a:spcAft>
                <a:spcPts val="0"/>
              </a:spcAft>
              <a:buClr>
                <a:schemeClr val="dk1"/>
              </a:buClr>
              <a:buSzPts val="1500"/>
              <a:buFont typeface="Arial"/>
              <a:buChar char="•"/>
              <a:defRPr sz="1500"/>
            </a:lvl2pPr>
            <a:lvl3pPr lvl="2" marR="0" rtl="0" algn="l">
              <a:lnSpc>
                <a:spcPct val="90000"/>
              </a:lnSpc>
              <a:spcBef>
                <a:spcPts val="400"/>
              </a:spcBef>
              <a:spcAft>
                <a:spcPts val="0"/>
              </a:spcAft>
              <a:buClr>
                <a:schemeClr val="dk1"/>
              </a:buClr>
              <a:buSzPts val="1400"/>
              <a:buFont typeface="Arial"/>
              <a:buChar char="•"/>
              <a:defRPr sz="1400"/>
            </a:lvl3pPr>
            <a:lvl4pPr lvl="3" marR="0" rtl="0" algn="l">
              <a:lnSpc>
                <a:spcPct val="90000"/>
              </a:lnSpc>
              <a:spcBef>
                <a:spcPts val="400"/>
              </a:spcBef>
              <a:spcAft>
                <a:spcPts val="0"/>
              </a:spcAft>
              <a:buClr>
                <a:schemeClr val="dk1"/>
              </a:buClr>
              <a:buSzPts val="1200"/>
              <a:buFont typeface="Arial"/>
              <a:buChar char="•"/>
              <a:defRPr sz="1200"/>
            </a:lvl4pPr>
            <a:lvl5pPr lvl="4" marR="0" rtl="0" algn="l">
              <a:lnSpc>
                <a:spcPct val="90000"/>
              </a:lnSpc>
              <a:spcBef>
                <a:spcPts val="400"/>
              </a:spcBef>
              <a:spcAft>
                <a:spcPts val="0"/>
              </a:spcAft>
              <a:buClr>
                <a:schemeClr val="dk1"/>
              </a:buClr>
              <a:buSzPts val="1200"/>
              <a:buFont typeface="Arial"/>
              <a:buChar char="•"/>
              <a:defRPr sz="1200"/>
            </a:lvl5pPr>
            <a:lvl6pPr lvl="5" rtl="0" algn="ctr">
              <a:lnSpc>
                <a:spcPct val="90000"/>
              </a:lnSpc>
              <a:spcBef>
                <a:spcPts val="400"/>
              </a:spcBef>
              <a:spcAft>
                <a:spcPts val="0"/>
              </a:spcAft>
              <a:buClr>
                <a:schemeClr val="dk1"/>
              </a:buClr>
              <a:buSzPts val="1200"/>
              <a:buNone/>
              <a:defRPr sz="1200"/>
            </a:lvl6pPr>
            <a:lvl7pPr lvl="6" rtl="0" algn="ctr">
              <a:lnSpc>
                <a:spcPct val="90000"/>
              </a:lnSpc>
              <a:spcBef>
                <a:spcPts val="1600"/>
              </a:spcBef>
              <a:spcAft>
                <a:spcPts val="0"/>
              </a:spcAft>
              <a:buClr>
                <a:schemeClr val="dk1"/>
              </a:buClr>
              <a:buSzPts val="1200"/>
              <a:buNone/>
              <a:defRPr sz="1200"/>
            </a:lvl7pPr>
            <a:lvl8pPr lvl="7" rtl="0" algn="ctr">
              <a:lnSpc>
                <a:spcPct val="90000"/>
              </a:lnSpc>
              <a:spcBef>
                <a:spcPts val="1600"/>
              </a:spcBef>
              <a:spcAft>
                <a:spcPts val="0"/>
              </a:spcAft>
              <a:buClr>
                <a:schemeClr val="dk1"/>
              </a:buClr>
              <a:buSzPts val="1200"/>
              <a:buNone/>
              <a:defRPr sz="1200"/>
            </a:lvl8pPr>
            <a:lvl9pPr lvl="8" rtl="0" algn="ctr">
              <a:lnSpc>
                <a:spcPct val="90000"/>
              </a:lnSpc>
              <a:spcBef>
                <a:spcPts val="1600"/>
              </a:spcBef>
              <a:spcAft>
                <a:spcPts val="1600"/>
              </a:spcAft>
              <a:buClr>
                <a:schemeClr val="dk1"/>
              </a:buClr>
              <a:buSzPts val="1200"/>
              <a:buNone/>
              <a:defRPr sz="1200"/>
            </a:lvl9pPr>
          </a:lstStyle>
          <a:p/>
        </p:txBody>
      </p:sp>
      <p:cxnSp>
        <p:nvCxnSpPr>
          <p:cNvPr id="132" name="Google Shape;132;p28"/>
          <p:cNvCxnSpPr/>
          <p:nvPr/>
        </p:nvCxnSpPr>
        <p:spPr>
          <a:xfrm>
            <a:off x="-1" y="4790417"/>
            <a:ext cx="9148500" cy="10200"/>
          </a:xfrm>
          <a:prstGeom prst="straightConnector1">
            <a:avLst/>
          </a:prstGeom>
          <a:noFill/>
          <a:ln cap="flat" cmpd="sng" w="12700">
            <a:solidFill>
              <a:srgbClr val="000000"/>
            </a:solidFill>
            <a:prstDash val="solid"/>
            <a:miter lim="400000"/>
            <a:headEnd len="sm" w="sm" type="none"/>
            <a:tailEnd len="sm" w="sm" type="none"/>
          </a:ln>
        </p:spPr>
      </p:cxnSp>
      <p:sp>
        <p:nvSpPr>
          <p:cNvPr id="133" name="Google Shape;133;p28"/>
          <p:cNvSpPr txBox="1"/>
          <p:nvPr>
            <p:ph idx="12" type="sldNum"/>
          </p:nvPr>
        </p:nvSpPr>
        <p:spPr>
          <a:xfrm>
            <a:off x="8799957" y="4810783"/>
            <a:ext cx="344100" cy="332700"/>
          </a:xfrm>
          <a:prstGeom prst="rect">
            <a:avLst/>
          </a:prstGeom>
          <a:noFill/>
          <a:ln>
            <a:noFill/>
          </a:ln>
        </p:spPr>
        <p:txBody>
          <a:bodyPr anchorCtr="0" anchor="ctr" bIns="34275" lIns="68575" spcFirstLastPara="1" rIns="68575" wrap="square" tIns="34275">
            <a:noAutofit/>
          </a:bodyPr>
          <a:lstStyle>
            <a:lvl1pPr indent="0" lvl="0" marL="0" marR="0" rtl="0" algn="ctr">
              <a:spcBef>
                <a:spcPts val="0"/>
              </a:spcBef>
              <a:spcAft>
                <a:spcPts val="0"/>
              </a:spcAft>
              <a:buNone/>
              <a:defRPr b="1" i="0" sz="11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1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1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1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1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1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1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1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1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Default Layout">
  <p:cSld name="CONTENT - Default Layout">
    <p:spTree>
      <p:nvGrpSpPr>
        <p:cNvPr id="134" name="Shape 134"/>
        <p:cNvGrpSpPr/>
        <p:nvPr/>
      </p:nvGrpSpPr>
      <p:grpSpPr>
        <a:xfrm>
          <a:off x="0" y="0"/>
          <a:ext cx="0" cy="0"/>
          <a:chOff x="0" y="0"/>
          <a:chExt cx="0" cy="0"/>
        </a:xfrm>
      </p:grpSpPr>
      <p:sp>
        <p:nvSpPr>
          <p:cNvPr id="135" name="Google Shape;135;p29"/>
          <p:cNvSpPr txBox="1"/>
          <p:nvPr>
            <p:ph type="title"/>
          </p:nvPr>
        </p:nvSpPr>
        <p:spPr>
          <a:xfrm>
            <a:off x="350042" y="225030"/>
            <a:ext cx="7022100" cy="994200"/>
          </a:xfrm>
          <a:prstGeom prst="rect">
            <a:avLst/>
          </a:prstGeom>
          <a:noFill/>
          <a:ln>
            <a:noFill/>
          </a:ln>
        </p:spPr>
        <p:txBody>
          <a:bodyPr anchorCtr="0" anchor="ctr" bIns="34275" lIns="0" spcFirstLastPara="1" rIns="0" wrap="square" tIns="34275">
            <a:no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6" name="Google Shape;136;p29"/>
          <p:cNvSpPr txBox="1"/>
          <p:nvPr>
            <p:ph idx="1" type="body"/>
          </p:nvPr>
        </p:nvSpPr>
        <p:spPr>
          <a:xfrm>
            <a:off x="350042" y="1485900"/>
            <a:ext cx="7022100" cy="3309000"/>
          </a:xfrm>
          <a:prstGeom prst="rect">
            <a:avLst/>
          </a:prstGeom>
          <a:noFill/>
          <a:ln>
            <a:noFill/>
          </a:ln>
        </p:spPr>
        <p:txBody>
          <a:bodyPr anchorCtr="0" anchor="t" bIns="34275" lIns="0" spcFirstLastPara="1" rIns="0" wrap="square" tIns="34275">
            <a:noAutofit/>
          </a:bodyPr>
          <a:lstStyle>
            <a:lvl1pPr indent="-317500" lvl="0" marL="457200" rtl="0" algn="l">
              <a:lnSpc>
                <a:spcPct val="90000"/>
              </a:lnSpc>
              <a:spcBef>
                <a:spcPts val="500"/>
              </a:spcBef>
              <a:spcAft>
                <a:spcPts val="0"/>
              </a:spcAft>
              <a:buSzPts val="1400"/>
              <a:buChar char="●"/>
              <a:defRPr/>
            </a:lvl1pPr>
            <a:lvl2pPr indent="-298450" lvl="1" marL="914400" rtl="0" algn="l">
              <a:lnSpc>
                <a:spcPct val="90000"/>
              </a:lnSpc>
              <a:spcBef>
                <a:spcPts val="1600"/>
              </a:spcBef>
              <a:spcAft>
                <a:spcPts val="0"/>
              </a:spcAft>
              <a:buSzPts val="1100"/>
              <a:buChar char="○"/>
              <a:defRPr/>
            </a:lvl2pPr>
            <a:lvl3pPr indent="-317500" lvl="2" marL="1371600" rtl="0" algn="l">
              <a:lnSpc>
                <a:spcPct val="90000"/>
              </a:lnSpc>
              <a:spcBef>
                <a:spcPts val="1600"/>
              </a:spcBef>
              <a:spcAft>
                <a:spcPts val="0"/>
              </a:spcAft>
              <a:buSzPts val="1400"/>
              <a:buChar char="■"/>
              <a:defRPr/>
            </a:lvl3pPr>
            <a:lvl4pPr indent="-298450" lvl="3" marL="1828800" rtl="0" algn="l">
              <a:lnSpc>
                <a:spcPct val="90000"/>
              </a:lnSpc>
              <a:spcBef>
                <a:spcPts val="1600"/>
              </a:spcBef>
              <a:spcAft>
                <a:spcPts val="0"/>
              </a:spcAft>
              <a:buSzPts val="1100"/>
              <a:buChar char="●"/>
              <a:defRPr/>
            </a:lvl4pPr>
            <a:lvl5pPr indent="-317500" lvl="4" marL="2286000" rtl="0" algn="l">
              <a:lnSpc>
                <a:spcPct val="90000"/>
              </a:lnSpc>
              <a:spcBef>
                <a:spcPts val="1600"/>
              </a:spcBef>
              <a:spcAft>
                <a:spcPts val="0"/>
              </a:spcAft>
              <a:buSzPts val="1400"/>
              <a:buChar char="○"/>
              <a:defRPr/>
            </a:lvl5pPr>
            <a:lvl6pPr indent="-317500" lvl="5" marL="2743200" rtl="0" algn="l">
              <a:lnSpc>
                <a:spcPct val="90000"/>
              </a:lnSpc>
              <a:spcBef>
                <a:spcPts val="1600"/>
              </a:spcBef>
              <a:spcAft>
                <a:spcPts val="0"/>
              </a:spcAft>
              <a:buSzPts val="1400"/>
              <a:buChar char="■"/>
              <a:defRPr/>
            </a:lvl6pPr>
            <a:lvl7pPr indent="-317500" lvl="6" marL="3200400" rtl="0" algn="l">
              <a:lnSpc>
                <a:spcPct val="90000"/>
              </a:lnSpc>
              <a:spcBef>
                <a:spcPts val="1600"/>
              </a:spcBef>
              <a:spcAft>
                <a:spcPts val="0"/>
              </a:spcAft>
              <a:buClr>
                <a:srgbClr val="595959"/>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137" name="Google Shape;137;p29"/>
          <p:cNvSpPr txBox="1"/>
          <p:nvPr>
            <p:ph idx="2" type="body"/>
          </p:nvPr>
        </p:nvSpPr>
        <p:spPr>
          <a:xfrm>
            <a:off x="7486650" y="225030"/>
            <a:ext cx="1307100" cy="177600"/>
          </a:xfrm>
          <a:prstGeom prst="rect">
            <a:avLst/>
          </a:prstGeom>
          <a:noFill/>
          <a:ln>
            <a:noFill/>
          </a:ln>
        </p:spPr>
        <p:txBody>
          <a:bodyPr anchorCtr="0" anchor="t" bIns="34275" lIns="0" spcFirstLastPara="1" rIns="0" wrap="square" tIns="34275">
            <a:noAutofit/>
          </a:bodyPr>
          <a:lstStyle>
            <a:lvl1pPr indent="-228600" lvl="0" marL="457200" rtl="0" algn="r">
              <a:lnSpc>
                <a:spcPct val="90000"/>
              </a:lnSpc>
              <a:spcBef>
                <a:spcPts val="500"/>
              </a:spcBef>
              <a:spcAft>
                <a:spcPts val="0"/>
              </a:spcAft>
              <a:buSzPts val="800"/>
              <a:buFont typeface="Arial"/>
              <a:buNone/>
              <a:defRPr b="1" i="0" sz="800" cap="none">
                <a:latin typeface="Arial"/>
                <a:ea typeface="Arial"/>
                <a:cs typeface="Arial"/>
                <a:sym typeface="Arial"/>
              </a:defRPr>
            </a:lvl1pPr>
            <a:lvl2pPr indent="-228600" lvl="1" marL="914400" rtl="0" algn="l">
              <a:lnSpc>
                <a:spcPct val="90000"/>
              </a:lnSpc>
              <a:spcBef>
                <a:spcPts val="1600"/>
              </a:spcBef>
              <a:spcAft>
                <a:spcPts val="0"/>
              </a:spcAft>
              <a:buSzPts val="1000"/>
              <a:buNone/>
              <a:defRPr/>
            </a:lvl2pPr>
            <a:lvl3pPr indent="-228600" lvl="2" marL="1371600" rtl="0" algn="l">
              <a:lnSpc>
                <a:spcPct val="90000"/>
              </a:lnSpc>
              <a:spcBef>
                <a:spcPts val="1600"/>
              </a:spcBef>
              <a:spcAft>
                <a:spcPts val="0"/>
              </a:spcAft>
              <a:buSzPts val="1200"/>
              <a:buNone/>
              <a:defRPr/>
            </a:lvl3pPr>
            <a:lvl4pPr indent="-228600" lvl="3" marL="1828800" rtl="0" algn="l">
              <a:lnSpc>
                <a:spcPct val="90000"/>
              </a:lnSpc>
              <a:spcBef>
                <a:spcPts val="1600"/>
              </a:spcBef>
              <a:spcAft>
                <a:spcPts val="0"/>
              </a:spcAft>
              <a:buSzPts val="1000"/>
              <a:buNone/>
              <a:defRPr/>
            </a:lvl4pPr>
            <a:lvl5pPr indent="-228600" lvl="4" marL="2286000" rtl="0" algn="l">
              <a:lnSpc>
                <a:spcPct val="90000"/>
              </a:lnSpc>
              <a:spcBef>
                <a:spcPts val="1600"/>
              </a:spcBef>
              <a:spcAft>
                <a:spcPts val="0"/>
              </a:spcAft>
              <a:buSzPts val="1200"/>
              <a:buNone/>
              <a:defRPr/>
            </a:lvl5pPr>
            <a:lvl6pPr indent="-317500" lvl="5" marL="2743200" rtl="0" algn="l">
              <a:lnSpc>
                <a:spcPct val="90000"/>
              </a:lnSpc>
              <a:spcBef>
                <a:spcPts val="1600"/>
              </a:spcBef>
              <a:spcAft>
                <a:spcPts val="0"/>
              </a:spcAft>
              <a:buSzPts val="1400"/>
              <a:buChar char="■"/>
              <a:defRPr/>
            </a:lvl6pPr>
            <a:lvl7pPr indent="-317500" lvl="6" marL="3200400" rtl="0" algn="l">
              <a:lnSpc>
                <a:spcPct val="90000"/>
              </a:lnSpc>
              <a:spcBef>
                <a:spcPts val="1600"/>
              </a:spcBef>
              <a:spcAft>
                <a:spcPts val="0"/>
              </a:spcAft>
              <a:buClr>
                <a:srgbClr val="595959"/>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138" name="Google Shape;138;p29"/>
          <p:cNvSpPr txBox="1"/>
          <p:nvPr>
            <p:ph idx="3" type="body"/>
          </p:nvPr>
        </p:nvSpPr>
        <p:spPr>
          <a:xfrm>
            <a:off x="350042" y="1257300"/>
            <a:ext cx="7022100" cy="228600"/>
          </a:xfrm>
          <a:prstGeom prst="rect">
            <a:avLst/>
          </a:prstGeom>
          <a:noFill/>
          <a:ln>
            <a:noFill/>
          </a:ln>
        </p:spPr>
        <p:txBody>
          <a:bodyPr anchorCtr="0" anchor="t" bIns="34275" lIns="0" spcFirstLastPara="1" rIns="0" wrap="square" tIns="34275">
            <a:noAutofit/>
          </a:bodyPr>
          <a:lstStyle>
            <a:lvl1pPr indent="-228600" lvl="0" marL="457200" rtl="0" algn="l">
              <a:lnSpc>
                <a:spcPct val="90000"/>
              </a:lnSpc>
              <a:spcBef>
                <a:spcPts val="500"/>
              </a:spcBef>
              <a:spcAft>
                <a:spcPts val="0"/>
              </a:spcAft>
              <a:buSzPts val="1400"/>
              <a:buNone/>
              <a:defRPr b="1" sz="1400">
                <a:solidFill>
                  <a:srgbClr val="005AAA"/>
                </a:solidFill>
              </a:defRPr>
            </a:lvl1pPr>
            <a:lvl2pPr indent="-298450" lvl="1" marL="914400" rtl="0" algn="l">
              <a:lnSpc>
                <a:spcPct val="90000"/>
              </a:lnSpc>
              <a:spcBef>
                <a:spcPts val="1600"/>
              </a:spcBef>
              <a:spcAft>
                <a:spcPts val="0"/>
              </a:spcAft>
              <a:buSzPts val="1100"/>
              <a:buChar char="○"/>
              <a:defRPr/>
            </a:lvl2pPr>
            <a:lvl3pPr indent="-317500" lvl="2" marL="1371600" rtl="0" algn="l">
              <a:lnSpc>
                <a:spcPct val="90000"/>
              </a:lnSpc>
              <a:spcBef>
                <a:spcPts val="1600"/>
              </a:spcBef>
              <a:spcAft>
                <a:spcPts val="0"/>
              </a:spcAft>
              <a:buSzPts val="1400"/>
              <a:buChar char="■"/>
              <a:defRPr/>
            </a:lvl3pPr>
            <a:lvl4pPr indent="-298450" lvl="3" marL="1828800" rtl="0" algn="l">
              <a:lnSpc>
                <a:spcPct val="90000"/>
              </a:lnSpc>
              <a:spcBef>
                <a:spcPts val="1600"/>
              </a:spcBef>
              <a:spcAft>
                <a:spcPts val="0"/>
              </a:spcAft>
              <a:buSzPts val="1100"/>
              <a:buChar char="●"/>
              <a:defRPr/>
            </a:lvl4pPr>
            <a:lvl5pPr indent="-317500" lvl="4" marL="2286000" rtl="0" algn="l">
              <a:lnSpc>
                <a:spcPct val="90000"/>
              </a:lnSpc>
              <a:spcBef>
                <a:spcPts val="1600"/>
              </a:spcBef>
              <a:spcAft>
                <a:spcPts val="0"/>
              </a:spcAft>
              <a:buSzPts val="1400"/>
              <a:buChar char="○"/>
              <a:defRPr/>
            </a:lvl5pPr>
            <a:lvl6pPr indent="-317500" lvl="5" marL="2743200" rtl="0" algn="l">
              <a:lnSpc>
                <a:spcPct val="90000"/>
              </a:lnSpc>
              <a:spcBef>
                <a:spcPts val="1600"/>
              </a:spcBef>
              <a:spcAft>
                <a:spcPts val="0"/>
              </a:spcAft>
              <a:buSzPts val="1400"/>
              <a:buChar char="■"/>
              <a:defRPr/>
            </a:lvl6pPr>
            <a:lvl7pPr indent="-317500" lvl="6" marL="3200400" rtl="0" algn="l">
              <a:lnSpc>
                <a:spcPct val="90000"/>
              </a:lnSpc>
              <a:spcBef>
                <a:spcPts val="1600"/>
              </a:spcBef>
              <a:spcAft>
                <a:spcPts val="0"/>
              </a:spcAft>
              <a:buClr>
                <a:srgbClr val="595959"/>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 text and wide chart">
  <p:cSld name="Main - text and wide chart">
    <p:spTree>
      <p:nvGrpSpPr>
        <p:cNvPr id="139" name="Shape 139"/>
        <p:cNvGrpSpPr/>
        <p:nvPr/>
      </p:nvGrpSpPr>
      <p:grpSpPr>
        <a:xfrm>
          <a:off x="0" y="0"/>
          <a:ext cx="0" cy="0"/>
          <a:chOff x="0" y="0"/>
          <a:chExt cx="0" cy="0"/>
        </a:xfrm>
      </p:grpSpPr>
      <p:sp>
        <p:nvSpPr>
          <p:cNvPr id="140" name="Google Shape;140;p30"/>
          <p:cNvSpPr/>
          <p:nvPr>
            <p:ph idx="2" type="chart"/>
          </p:nvPr>
        </p:nvSpPr>
        <p:spPr>
          <a:xfrm>
            <a:off x="609600" y="2731625"/>
            <a:ext cx="7924800" cy="1617900"/>
          </a:xfrm>
          <a:prstGeom prst="rect">
            <a:avLst/>
          </a:prstGeom>
          <a:noFill/>
          <a:ln>
            <a:noFill/>
          </a:ln>
        </p:spPr>
        <p:txBody>
          <a:bodyPr anchorCtr="0" anchor="t" bIns="68575" lIns="68575" spcFirstLastPara="1" rIns="68575" wrap="square" tIns="68575">
            <a:noAutofit/>
          </a:bodyPr>
          <a:lstStyle>
            <a:lvl1pPr lvl="0" marR="0" rtl="0" algn="l">
              <a:lnSpc>
                <a:spcPct val="100000"/>
              </a:lnSpc>
              <a:spcBef>
                <a:spcPts val="0"/>
              </a:spcBef>
              <a:spcAft>
                <a:spcPts val="0"/>
              </a:spcAft>
              <a:buClr>
                <a:schemeClr val="dk1"/>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141" name="Google Shape;141;p30"/>
          <p:cNvSpPr txBox="1"/>
          <p:nvPr>
            <p:ph idx="1" type="body"/>
          </p:nvPr>
        </p:nvSpPr>
        <p:spPr>
          <a:xfrm>
            <a:off x="609600" y="4421981"/>
            <a:ext cx="7924800" cy="1785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142" name="Google Shape;142;p30"/>
          <p:cNvSpPr txBox="1"/>
          <p:nvPr>
            <p:ph type="title"/>
          </p:nvPr>
        </p:nvSpPr>
        <p:spPr>
          <a:xfrm>
            <a:off x="609600" y="228600"/>
            <a:ext cx="7746600" cy="618000"/>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43" name="Google Shape;143;p30"/>
          <p:cNvSpPr txBox="1"/>
          <p:nvPr>
            <p:ph idx="3" type="body"/>
          </p:nvPr>
        </p:nvSpPr>
        <p:spPr>
          <a:xfrm>
            <a:off x="609600" y="846534"/>
            <a:ext cx="7924800" cy="18126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100000"/>
              </a:lnSpc>
              <a:spcBef>
                <a:spcPts val="4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40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400"/>
              </a:spcBef>
              <a:spcAft>
                <a:spcPts val="0"/>
              </a:spcAft>
              <a:buClr>
                <a:srgbClr val="000000"/>
              </a:buClr>
              <a:buSzPts val="1100"/>
              <a:buFont typeface="Noto Sans Symbols"/>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40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28600" lvl="4" marL="2286000" marR="0" rtl="0" algn="l">
              <a:lnSpc>
                <a:spcPct val="100000"/>
              </a:lnSpc>
              <a:spcBef>
                <a:spcPts val="4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 bullet w/ callout">
  <p:cSld name="Main - bullet w/ callout">
    <p:spTree>
      <p:nvGrpSpPr>
        <p:cNvPr id="144" name="Shape 144"/>
        <p:cNvGrpSpPr/>
        <p:nvPr/>
      </p:nvGrpSpPr>
      <p:grpSpPr>
        <a:xfrm>
          <a:off x="0" y="0"/>
          <a:ext cx="0" cy="0"/>
          <a:chOff x="0" y="0"/>
          <a:chExt cx="0" cy="0"/>
        </a:xfrm>
      </p:grpSpPr>
      <p:sp>
        <p:nvSpPr>
          <p:cNvPr id="145" name="Google Shape;145;p31"/>
          <p:cNvSpPr txBox="1"/>
          <p:nvPr>
            <p:ph type="title"/>
          </p:nvPr>
        </p:nvSpPr>
        <p:spPr>
          <a:xfrm>
            <a:off x="609600" y="228600"/>
            <a:ext cx="7746600" cy="618000"/>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146" name="Google Shape;146;p31"/>
          <p:cNvSpPr txBox="1"/>
          <p:nvPr>
            <p:ph idx="1" type="body"/>
          </p:nvPr>
        </p:nvSpPr>
        <p:spPr>
          <a:xfrm>
            <a:off x="609600" y="4054454"/>
            <a:ext cx="7924800" cy="546000"/>
          </a:xfrm>
          <a:prstGeom prst="rect">
            <a:avLst/>
          </a:prstGeom>
          <a:solidFill>
            <a:srgbClr val="F2F2F2"/>
          </a:solidFill>
          <a:ln>
            <a:noFill/>
          </a:ln>
        </p:spPr>
        <p:txBody>
          <a:bodyPr anchorCtr="0" anchor="ctr" bIns="68575" lIns="68575" spcFirstLastPara="1" rIns="68575" wrap="square" tIns="68575">
            <a:noAutofit/>
          </a:bodyPr>
          <a:lstStyle>
            <a:lvl1pPr indent="-228600" lvl="0" marL="457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147" name="Google Shape;147;p31"/>
          <p:cNvSpPr txBox="1"/>
          <p:nvPr>
            <p:ph idx="2" type="body"/>
          </p:nvPr>
        </p:nvSpPr>
        <p:spPr>
          <a:xfrm>
            <a:off x="609600" y="846534"/>
            <a:ext cx="7924800" cy="32079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100000"/>
              </a:lnSpc>
              <a:spcBef>
                <a:spcPts val="4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40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400"/>
              </a:spcBef>
              <a:spcAft>
                <a:spcPts val="0"/>
              </a:spcAft>
              <a:buClr>
                <a:srgbClr val="000000"/>
              </a:buClr>
              <a:buSzPts val="1100"/>
              <a:buFont typeface="Noto Sans Symbols"/>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40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28600" lvl="4" marL="2286000" marR="0" rtl="0" algn="l">
              <a:lnSpc>
                <a:spcPct val="100000"/>
              </a:lnSpc>
              <a:spcBef>
                <a:spcPts val="4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Divider #4">
  <p:cSld name="Section Divider #4">
    <p:spTree>
      <p:nvGrpSpPr>
        <p:cNvPr id="148" name="Shape 148"/>
        <p:cNvGrpSpPr/>
        <p:nvPr/>
      </p:nvGrpSpPr>
      <p:grpSpPr>
        <a:xfrm>
          <a:off x="0" y="0"/>
          <a:ext cx="0" cy="0"/>
          <a:chOff x="0" y="0"/>
          <a:chExt cx="0" cy="0"/>
        </a:xfrm>
      </p:grpSpPr>
      <p:sp>
        <p:nvSpPr>
          <p:cNvPr id="149" name="Google Shape;149;p32"/>
          <p:cNvSpPr txBox="1"/>
          <p:nvPr>
            <p:ph idx="1" type="body"/>
          </p:nvPr>
        </p:nvSpPr>
        <p:spPr>
          <a:xfrm>
            <a:off x="239142" y="2698671"/>
            <a:ext cx="8009100" cy="2946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100000"/>
              </a:lnSpc>
              <a:spcBef>
                <a:spcPts val="0"/>
              </a:spcBef>
              <a:spcAft>
                <a:spcPts val="0"/>
              </a:spcAft>
              <a:buClr>
                <a:schemeClr val="lt1"/>
              </a:buClr>
              <a:buSzPts val="1100"/>
              <a:buFont typeface="Arial"/>
              <a:buNone/>
              <a:defRPr b="0" i="0" sz="11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150" name="Google Shape;150;p32"/>
          <p:cNvSpPr txBox="1"/>
          <p:nvPr>
            <p:ph idx="2" type="body"/>
          </p:nvPr>
        </p:nvSpPr>
        <p:spPr>
          <a:xfrm>
            <a:off x="239142" y="2993232"/>
            <a:ext cx="8009100" cy="2946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100000"/>
              </a:lnSpc>
              <a:spcBef>
                <a:spcPts val="0"/>
              </a:spcBef>
              <a:spcAft>
                <a:spcPts val="0"/>
              </a:spcAft>
              <a:buClr>
                <a:schemeClr val="lt1"/>
              </a:buClr>
              <a:buSzPts val="1100"/>
              <a:buFont typeface="Arial"/>
              <a:buNone/>
              <a:defRPr b="0" i="0" sz="11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151" name="Google Shape;151;p32"/>
          <p:cNvSpPr txBox="1"/>
          <p:nvPr>
            <p:ph idx="3" type="body"/>
          </p:nvPr>
        </p:nvSpPr>
        <p:spPr>
          <a:xfrm>
            <a:off x="239142" y="3287792"/>
            <a:ext cx="8009100" cy="29460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100000"/>
              </a:lnSpc>
              <a:spcBef>
                <a:spcPts val="0"/>
              </a:spcBef>
              <a:spcAft>
                <a:spcPts val="0"/>
              </a:spcAft>
              <a:buClr>
                <a:schemeClr val="lt1"/>
              </a:buClr>
              <a:buSzPts val="1100"/>
              <a:buFont typeface="Arial"/>
              <a:buNone/>
              <a:defRPr b="0" i="0" sz="11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800"/>
              <a:buFont typeface="Arial"/>
              <a:buNone/>
              <a:defRPr b="0" i="0" sz="11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152" name="Google Shape;152;p32"/>
          <p:cNvSpPr txBox="1"/>
          <p:nvPr>
            <p:ph type="title"/>
          </p:nvPr>
        </p:nvSpPr>
        <p:spPr>
          <a:xfrm>
            <a:off x="239140" y="2313830"/>
            <a:ext cx="7924800" cy="384900"/>
          </a:xfrm>
          <a:prstGeom prst="rect">
            <a:avLst/>
          </a:prstGeom>
          <a:noFill/>
          <a:ln>
            <a:noFill/>
          </a:ln>
        </p:spPr>
        <p:txBody>
          <a:bodyPr anchorCtr="0" anchor="ctr" bIns="68575" lIns="68575" spcFirstLastPara="1" rIns="68575" wrap="square" tIns="68575">
            <a:noAutofit/>
          </a:bodyPr>
          <a:lstStyle>
            <a:lvl1pPr lvl="0" marR="0" rtl="0" algn="l">
              <a:lnSpc>
                <a:spcPct val="8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ster" showMasterSp="0">
  <p:cSld name="TITLE_1">
    <p:spTree>
      <p:nvGrpSpPr>
        <p:cNvPr id="153" name="Shape 153"/>
        <p:cNvGrpSpPr/>
        <p:nvPr/>
      </p:nvGrpSpPr>
      <p:grpSpPr>
        <a:xfrm>
          <a:off x="0" y="0"/>
          <a:ext cx="0" cy="0"/>
          <a:chOff x="0" y="0"/>
          <a:chExt cx="0" cy="0"/>
        </a:xfrm>
      </p:grpSpPr>
      <p:sp>
        <p:nvSpPr>
          <p:cNvPr id="154" name="Google Shape;154;p33"/>
          <p:cNvSpPr txBox="1"/>
          <p:nvPr>
            <p:ph idx="12" type="sldNum"/>
          </p:nvPr>
        </p:nvSpPr>
        <p:spPr>
          <a:xfrm>
            <a:off x="6934029" y="4788759"/>
            <a:ext cx="2133600" cy="2727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350"/>
              <a:buFont typeface="Arial"/>
              <a:buNone/>
              <a:defRPr b="0" i="0" sz="1350" u="none" cap="none" strike="noStrike">
                <a:solidFill>
                  <a:srgbClr val="888888"/>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lank ">
  <p:cSld name="CONTENT - Blank ">
    <p:spTree>
      <p:nvGrpSpPr>
        <p:cNvPr id="155" name="Shape 155"/>
        <p:cNvGrpSpPr/>
        <p:nvPr/>
      </p:nvGrpSpPr>
      <p:grpSpPr>
        <a:xfrm>
          <a:off x="0" y="0"/>
          <a:ext cx="0" cy="0"/>
          <a:chOff x="0" y="0"/>
          <a:chExt cx="0" cy="0"/>
        </a:xfrm>
      </p:grpSpPr>
      <p:sp>
        <p:nvSpPr>
          <p:cNvPr id="156" name="Google Shape;156;p34"/>
          <p:cNvSpPr txBox="1"/>
          <p:nvPr>
            <p:ph type="title"/>
          </p:nvPr>
        </p:nvSpPr>
        <p:spPr>
          <a:xfrm>
            <a:off x="350042" y="226314"/>
            <a:ext cx="7022100" cy="994200"/>
          </a:xfrm>
          <a:prstGeom prst="rect">
            <a:avLst/>
          </a:prstGeom>
          <a:noFill/>
          <a:ln>
            <a:noFill/>
          </a:ln>
        </p:spPr>
        <p:txBody>
          <a:bodyPr anchorCtr="0" anchor="ctr" bIns="34275" lIns="0" spcFirstLastPara="1" rIns="0" wrap="square" tIns="34275">
            <a:no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7" name="Google Shape;157;p34"/>
          <p:cNvSpPr txBox="1"/>
          <p:nvPr>
            <p:ph idx="1" type="body"/>
          </p:nvPr>
        </p:nvSpPr>
        <p:spPr>
          <a:xfrm>
            <a:off x="7486650" y="225030"/>
            <a:ext cx="1307100" cy="177600"/>
          </a:xfrm>
          <a:prstGeom prst="rect">
            <a:avLst/>
          </a:prstGeom>
          <a:noFill/>
          <a:ln>
            <a:noFill/>
          </a:ln>
        </p:spPr>
        <p:txBody>
          <a:bodyPr anchorCtr="0" anchor="t" bIns="34275" lIns="0" spcFirstLastPara="1" rIns="0" wrap="square" tIns="34275">
            <a:noAutofit/>
          </a:bodyPr>
          <a:lstStyle>
            <a:lvl1pPr indent="-228600" lvl="0" marL="457200" rtl="0" algn="r">
              <a:lnSpc>
                <a:spcPct val="90000"/>
              </a:lnSpc>
              <a:spcBef>
                <a:spcPts val="500"/>
              </a:spcBef>
              <a:spcAft>
                <a:spcPts val="0"/>
              </a:spcAft>
              <a:buSzPts val="800"/>
              <a:buFont typeface="Arial"/>
              <a:buNone/>
              <a:defRPr b="1" i="0" sz="800" cap="none">
                <a:latin typeface="Arial"/>
                <a:ea typeface="Arial"/>
                <a:cs typeface="Arial"/>
                <a:sym typeface="Arial"/>
              </a:defRPr>
            </a:lvl1pPr>
            <a:lvl2pPr indent="-228600" lvl="1" marL="914400" rtl="0" algn="l">
              <a:lnSpc>
                <a:spcPct val="90000"/>
              </a:lnSpc>
              <a:spcBef>
                <a:spcPts val="1600"/>
              </a:spcBef>
              <a:spcAft>
                <a:spcPts val="0"/>
              </a:spcAft>
              <a:buSzPts val="1000"/>
              <a:buNone/>
              <a:defRPr/>
            </a:lvl2pPr>
            <a:lvl3pPr indent="-228600" lvl="2" marL="1371600" rtl="0" algn="l">
              <a:lnSpc>
                <a:spcPct val="90000"/>
              </a:lnSpc>
              <a:spcBef>
                <a:spcPts val="1600"/>
              </a:spcBef>
              <a:spcAft>
                <a:spcPts val="0"/>
              </a:spcAft>
              <a:buSzPts val="1200"/>
              <a:buNone/>
              <a:defRPr/>
            </a:lvl3pPr>
            <a:lvl4pPr indent="-228600" lvl="3" marL="1828800" rtl="0" algn="l">
              <a:lnSpc>
                <a:spcPct val="90000"/>
              </a:lnSpc>
              <a:spcBef>
                <a:spcPts val="1600"/>
              </a:spcBef>
              <a:spcAft>
                <a:spcPts val="0"/>
              </a:spcAft>
              <a:buSzPts val="1000"/>
              <a:buNone/>
              <a:defRPr/>
            </a:lvl4pPr>
            <a:lvl5pPr indent="-228600" lvl="4" marL="2286000" rtl="0" algn="l">
              <a:lnSpc>
                <a:spcPct val="90000"/>
              </a:lnSpc>
              <a:spcBef>
                <a:spcPts val="1600"/>
              </a:spcBef>
              <a:spcAft>
                <a:spcPts val="0"/>
              </a:spcAft>
              <a:buSzPts val="1200"/>
              <a:buNone/>
              <a:defRPr/>
            </a:lvl5pPr>
            <a:lvl6pPr indent="-317500" lvl="5" marL="2743200" rtl="0" algn="l">
              <a:lnSpc>
                <a:spcPct val="90000"/>
              </a:lnSpc>
              <a:spcBef>
                <a:spcPts val="1600"/>
              </a:spcBef>
              <a:spcAft>
                <a:spcPts val="0"/>
              </a:spcAft>
              <a:buSzPts val="1400"/>
              <a:buChar char="■"/>
              <a:defRPr/>
            </a:lvl6pPr>
            <a:lvl7pPr indent="-317500" lvl="6" marL="3200400" rtl="0" algn="l">
              <a:lnSpc>
                <a:spcPct val="90000"/>
              </a:lnSpc>
              <a:spcBef>
                <a:spcPts val="1600"/>
              </a:spcBef>
              <a:spcAft>
                <a:spcPts val="0"/>
              </a:spcAft>
              <a:buClr>
                <a:srgbClr val="595959"/>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theme" Target="../theme/theme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53" name="Google Shape;53;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0.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1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hyperlink" Target="https://www.jpattonassociates.com/the-new-backlog/" TargetMode="External"/><Relationship Id="rId4" Type="http://schemas.openxmlformats.org/officeDocument/2006/relationships/hyperlink" Target="http://www.youtube.com/watch?v=a--xbF_WGyM" TargetMode="External"/><Relationship Id="rId5" Type="http://schemas.openxmlformats.org/officeDocument/2006/relationships/image" Target="../media/image13.jpg"/><Relationship Id="rId6"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5.png"/><Relationship Id="rId4" Type="http://schemas.openxmlformats.org/officeDocument/2006/relationships/hyperlink" Target="http://drive.google.com/file/d/1P4-YOUsdDsoHxoZcWqe_ocH7ExUG0c2E/view" TargetMode="External"/><Relationship Id="rId5"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Instructions</a:t>
            </a:r>
            <a:endParaRPr/>
          </a:p>
        </p:txBody>
      </p:sp>
      <p:sp>
        <p:nvSpPr>
          <p:cNvPr id="163" name="Google Shape;163;p35"/>
          <p:cNvSpPr txBox="1"/>
          <p:nvPr>
            <p:ph idx="1" type="subTitle"/>
          </p:nvPr>
        </p:nvSpPr>
        <p:spPr>
          <a:xfrm>
            <a:off x="729625" y="2766975"/>
            <a:ext cx="7688100" cy="79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Welcome to our fourth online training session!</a:t>
            </a:r>
            <a:endParaRPr sz="1800"/>
          </a:p>
          <a:p>
            <a:pPr indent="0" lvl="0" marL="0" rtl="0" algn="l">
              <a:spcBef>
                <a:spcPts val="1000"/>
              </a:spcBef>
              <a:spcAft>
                <a:spcPts val="0"/>
              </a:spcAft>
              <a:buNone/>
            </a:pPr>
            <a:r>
              <a:rPr lang="en" sz="1800"/>
              <a:t>Please read through this deck in advance of the next session.</a:t>
            </a:r>
            <a:endParaRPr sz="1800"/>
          </a:p>
          <a:p>
            <a:pPr indent="0" lvl="0" marL="0" rtl="0" algn="l">
              <a:spcBef>
                <a:spcPts val="1000"/>
              </a:spcBef>
              <a:spcAft>
                <a:spcPts val="0"/>
              </a:spcAft>
              <a:buNone/>
            </a:pPr>
            <a:r>
              <a:rPr lang="en" sz="1800"/>
              <a:t>The session will be an interactive video call which will test your understanding of the material! </a:t>
            </a:r>
            <a:endParaRPr sz="1800"/>
          </a:p>
          <a:p>
            <a:pPr indent="0" lvl="0" marL="0" rtl="0" algn="l">
              <a:spcBef>
                <a:spcPts val="1000"/>
              </a:spcBef>
              <a:spcAft>
                <a:spcPts val="1000"/>
              </a:spcAft>
              <a:buNone/>
            </a:pPr>
            <a:r>
              <a:rPr b="1" lang="en" sz="1800"/>
              <a:t>Please note the homework slide at the end of the deck!</a:t>
            </a:r>
            <a:endParaRPr b="1"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44"/>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Product Manager Types</a:t>
            </a:r>
            <a:endParaRPr/>
          </a:p>
        </p:txBody>
      </p:sp>
      <p:pic>
        <p:nvPicPr>
          <p:cNvPr id="224" name="Google Shape;224;p44"/>
          <p:cNvPicPr preferRelativeResize="0"/>
          <p:nvPr/>
        </p:nvPicPr>
        <p:blipFill rotWithShape="1">
          <a:blip r:embed="rId3">
            <a:alphaModFix/>
          </a:blip>
          <a:srcRect b="56791" l="25430" r="48109" t="8839"/>
          <a:stretch/>
        </p:blipFill>
        <p:spPr>
          <a:xfrm>
            <a:off x="274159" y="847260"/>
            <a:ext cx="4030384" cy="2944766"/>
          </a:xfrm>
          <a:prstGeom prst="rect">
            <a:avLst/>
          </a:prstGeom>
          <a:noFill/>
          <a:ln>
            <a:noFill/>
          </a:ln>
        </p:spPr>
      </p:pic>
      <p:pic>
        <p:nvPicPr>
          <p:cNvPr id="225" name="Google Shape;225;p44"/>
          <p:cNvPicPr preferRelativeResize="0"/>
          <p:nvPr/>
        </p:nvPicPr>
        <p:blipFill rotWithShape="1">
          <a:blip r:embed="rId3">
            <a:alphaModFix/>
          </a:blip>
          <a:srcRect b="10523" l="25430" r="48109" t="55878"/>
          <a:stretch/>
        </p:blipFill>
        <p:spPr>
          <a:xfrm>
            <a:off x="4823812" y="1625205"/>
            <a:ext cx="4047064" cy="2890762"/>
          </a:xfrm>
          <a:prstGeom prst="rect">
            <a:avLst/>
          </a:prstGeom>
          <a:noFill/>
          <a:ln>
            <a:noFill/>
          </a:ln>
        </p:spPr>
      </p:pic>
      <p:sp>
        <p:nvSpPr>
          <p:cNvPr id="226" name="Google Shape;226;p44"/>
          <p:cNvSpPr txBox="1"/>
          <p:nvPr/>
        </p:nvSpPr>
        <p:spPr>
          <a:xfrm>
            <a:off x="5111875" y="215050"/>
            <a:ext cx="3216900" cy="1046700"/>
          </a:xfrm>
          <a:prstGeom prst="rect">
            <a:avLst/>
          </a:prstGeom>
          <a:solidFill>
            <a:schemeClr val="dk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rgbClr val="FFFFFF"/>
                </a:solidFill>
                <a:latin typeface="Lato"/>
                <a:ea typeface="Lato"/>
                <a:cs typeface="Lato"/>
                <a:sym typeface="Lato"/>
              </a:rPr>
              <a:t>Whatever type of PM, you are prioritising and making decisions about what comes first is a big part of your role</a:t>
            </a:r>
            <a:endParaRPr b="1">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45"/>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Kano Model</a:t>
            </a:r>
            <a:endParaRPr/>
          </a:p>
        </p:txBody>
      </p:sp>
      <p:pic>
        <p:nvPicPr>
          <p:cNvPr descr="http://cdn02.mindtheproduct.com/wp-content/uploads/2013/06/kano-model-2.jpg" id="232" name="Google Shape;232;p45"/>
          <p:cNvPicPr preferRelativeResize="0"/>
          <p:nvPr/>
        </p:nvPicPr>
        <p:blipFill rotWithShape="1">
          <a:blip r:embed="rId3">
            <a:alphaModFix/>
          </a:blip>
          <a:srcRect b="0" l="0" r="0" t="0"/>
          <a:stretch/>
        </p:blipFill>
        <p:spPr>
          <a:xfrm>
            <a:off x="131381" y="813421"/>
            <a:ext cx="5060186" cy="3834426"/>
          </a:xfrm>
          <a:prstGeom prst="rect">
            <a:avLst/>
          </a:prstGeom>
          <a:noFill/>
          <a:ln>
            <a:noFill/>
          </a:ln>
        </p:spPr>
      </p:pic>
      <p:sp>
        <p:nvSpPr>
          <p:cNvPr id="233" name="Google Shape;233;p45"/>
          <p:cNvSpPr txBox="1"/>
          <p:nvPr/>
        </p:nvSpPr>
        <p:spPr>
          <a:xfrm>
            <a:off x="5441025" y="636450"/>
            <a:ext cx="3508500" cy="443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The focus of the Kano model is value to the customer. It splits features into 3 types:</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a:p>
            <a:pPr indent="0" lvl="0" marL="0" rtl="0" algn="l">
              <a:spcBef>
                <a:spcPts val="0"/>
              </a:spcBef>
              <a:spcAft>
                <a:spcPts val="0"/>
              </a:spcAft>
              <a:buNone/>
            </a:pPr>
            <a:r>
              <a:rPr b="1" lang="en" sz="1200">
                <a:latin typeface="Lato"/>
                <a:ea typeface="Lato"/>
                <a:cs typeface="Lato"/>
                <a:sym typeface="Lato"/>
              </a:rPr>
              <a:t>Delighters:</a:t>
            </a:r>
            <a:r>
              <a:rPr lang="en" sz="1200">
                <a:latin typeface="Lato"/>
                <a:ea typeface="Lato"/>
                <a:cs typeface="Lato"/>
                <a:sym typeface="Lato"/>
              </a:rPr>
              <a:t> </a:t>
            </a:r>
            <a:r>
              <a:rPr lang="en" sz="1200">
                <a:solidFill>
                  <a:srgbClr val="292929"/>
                </a:solidFill>
                <a:highlight>
                  <a:srgbClr val="FFFFFF"/>
                </a:highlight>
                <a:latin typeface="Lato"/>
                <a:ea typeface="Lato"/>
                <a:cs typeface="Lato"/>
                <a:sym typeface="Lato"/>
              </a:rPr>
              <a:t>Delighters are characteristics that satisfy the customer when they are present in the product, but if they are not they will not cause dissatisfaction.</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a:p>
            <a:pPr indent="0" lvl="0" marL="0" rtl="0" algn="l">
              <a:spcBef>
                <a:spcPts val="0"/>
              </a:spcBef>
              <a:spcAft>
                <a:spcPts val="0"/>
              </a:spcAft>
              <a:buNone/>
            </a:pPr>
            <a:r>
              <a:rPr b="1" lang="en" sz="1200">
                <a:latin typeface="Lato"/>
                <a:ea typeface="Lato"/>
                <a:cs typeface="Lato"/>
                <a:sym typeface="Lato"/>
              </a:rPr>
              <a:t>Satisfiers:</a:t>
            </a:r>
            <a:r>
              <a:rPr lang="en" sz="1200">
                <a:latin typeface="Lato"/>
                <a:ea typeface="Lato"/>
                <a:cs typeface="Lato"/>
                <a:sym typeface="Lato"/>
              </a:rPr>
              <a:t> </a:t>
            </a:r>
            <a:r>
              <a:rPr lang="en" sz="1200">
                <a:solidFill>
                  <a:srgbClr val="292929"/>
                </a:solidFill>
                <a:highlight>
                  <a:srgbClr val="FFFFFF"/>
                </a:highlight>
                <a:latin typeface="Lato"/>
                <a:ea typeface="Lato"/>
                <a:cs typeface="Lato"/>
                <a:sym typeface="Lato"/>
              </a:rPr>
              <a:t>Satisfiers are characteristics that can increase or decrease customer satisfaction. They are usually linked to performance. A good indicator from this quality is "the more the better".</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a:p>
            <a:pPr indent="0" lvl="0" marL="0" rtl="0" algn="l">
              <a:spcBef>
                <a:spcPts val="0"/>
              </a:spcBef>
              <a:spcAft>
                <a:spcPts val="0"/>
              </a:spcAft>
              <a:buNone/>
            </a:pPr>
            <a:r>
              <a:rPr b="1" lang="en" sz="1200">
                <a:latin typeface="Lato"/>
                <a:ea typeface="Lato"/>
                <a:cs typeface="Lato"/>
                <a:sym typeface="Lato"/>
              </a:rPr>
              <a:t>Basic expectations:</a:t>
            </a:r>
            <a:r>
              <a:rPr lang="en" sz="1200">
                <a:latin typeface="Lato"/>
                <a:ea typeface="Lato"/>
                <a:cs typeface="Lato"/>
                <a:sym typeface="Lato"/>
              </a:rPr>
              <a:t> They should be present in your product</a:t>
            </a:r>
            <a:r>
              <a:rPr lang="en" sz="1200">
                <a:solidFill>
                  <a:srgbClr val="292929"/>
                </a:solidFill>
                <a:highlight>
                  <a:srgbClr val="FFFFFF"/>
                </a:highlight>
                <a:latin typeface="Lato"/>
                <a:ea typeface="Lato"/>
                <a:cs typeface="Lato"/>
                <a:sym typeface="Lato"/>
              </a:rPr>
              <a:t>. Their absence will frustrate the customer but their presence will not increase their satisfaction, since the customer expects that feature to be present.</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But even internal facing products have users so don’t rule out using it just because your product isn’t used by external customers.</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6"/>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Agile Prioritisation</a:t>
            </a:r>
            <a:endParaRPr/>
          </a:p>
        </p:txBody>
      </p:sp>
      <p:grpSp>
        <p:nvGrpSpPr>
          <p:cNvPr id="239" name="Google Shape;239;p46"/>
          <p:cNvGrpSpPr/>
          <p:nvPr/>
        </p:nvGrpSpPr>
        <p:grpSpPr>
          <a:xfrm>
            <a:off x="1097124" y="897564"/>
            <a:ext cx="4482450" cy="3462750"/>
            <a:chOff x="1259632" y="1404391"/>
            <a:chExt cx="5976600" cy="4617000"/>
          </a:xfrm>
        </p:grpSpPr>
        <p:sp>
          <p:nvSpPr>
            <p:cNvPr id="240" name="Google Shape;240;p46"/>
            <p:cNvSpPr/>
            <p:nvPr/>
          </p:nvSpPr>
          <p:spPr>
            <a:xfrm>
              <a:off x="5220071" y="4041371"/>
              <a:ext cx="1584300" cy="1107300"/>
            </a:xfrm>
            <a:prstGeom prst="cloudCallout">
              <a:avLst>
                <a:gd fmla="val -37556" name="adj1"/>
                <a:gd fmla="val 77933" name="adj2"/>
              </a:avLst>
            </a:prstGeom>
            <a:solidFill>
              <a:srgbClr val="C5EDFF">
                <a:alpha val="23530"/>
              </a:srgbClr>
            </a:solidFill>
            <a:ln cap="flat" cmpd="sng" w="25400">
              <a:solidFill>
                <a:schemeClr val="dk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100">
                <a:solidFill>
                  <a:schemeClr val="lt1"/>
                </a:solidFill>
                <a:latin typeface="Arial"/>
                <a:ea typeface="Arial"/>
                <a:cs typeface="Arial"/>
                <a:sym typeface="Arial"/>
              </a:endParaRPr>
            </a:p>
          </p:txBody>
        </p:sp>
        <p:sp>
          <p:nvSpPr>
            <p:cNvPr id="241" name="Google Shape;241;p46"/>
            <p:cNvSpPr/>
            <p:nvPr/>
          </p:nvSpPr>
          <p:spPr>
            <a:xfrm>
              <a:off x="5148064" y="1809124"/>
              <a:ext cx="1584300" cy="1107300"/>
            </a:xfrm>
            <a:prstGeom prst="cloudCallout">
              <a:avLst>
                <a:gd fmla="val -37556" name="adj1"/>
                <a:gd fmla="val 77933" name="adj2"/>
              </a:avLst>
            </a:prstGeom>
            <a:solidFill>
              <a:srgbClr val="C5EDFF">
                <a:alpha val="23530"/>
              </a:srgbClr>
            </a:solidFill>
            <a:ln cap="flat" cmpd="sng" w="25400">
              <a:solidFill>
                <a:schemeClr val="dk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100">
                <a:solidFill>
                  <a:schemeClr val="lt1"/>
                </a:solidFill>
                <a:latin typeface="Arial"/>
                <a:ea typeface="Arial"/>
                <a:cs typeface="Arial"/>
                <a:sym typeface="Arial"/>
              </a:endParaRPr>
            </a:p>
          </p:txBody>
        </p:sp>
        <p:sp>
          <p:nvSpPr>
            <p:cNvPr id="242" name="Google Shape;242;p46"/>
            <p:cNvSpPr/>
            <p:nvPr/>
          </p:nvSpPr>
          <p:spPr>
            <a:xfrm>
              <a:off x="2123727" y="1836440"/>
              <a:ext cx="1584300" cy="1107300"/>
            </a:xfrm>
            <a:prstGeom prst="cloudCallout">
              <a:avLst>
                <a:gd fmla="val -37556" name="adj1"/>
                <a:gd fmla="val 77933" name="adj2"/>
              </a:avLst>
            </a:prstGeom>
            <a:solidFill>
              <a:srgbClr val="C5EDFF">
                <a:alpha val="23530"/>
              </a:srgbClr>
            </a:solidFill>
            <a:ln cap="flat" cmpd="sng" w="25400">
              <a:solidFill>
                <a:schemeClr val="dk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100">
                <a:solidFill>
                  <a:schemeClr val="lt1"/>
                </a:solidFill>
                <a:latin typeface="Arial"/>
                <a:ea typeface="Arial"/>
                <a:cs typeface="Arial"/>
                <a:sym typeface="Arial"/>
              </a:endParaRPr>
            </a:p>
          </p:txBody>
        </p:sp>
        <p:sp>
          <p:nvSpPr>
            <p:cNvPr id="243" name="Google Shape;243;p46"/>
            <p:cNvSpPr/>
            <p:nvPr/>
          </p:nvSpPr>
          <p:spPr>
            <a:xfrm>
              <a:off x="1979711" y="4068687"/>
              <a:ext cx="1584300" cy="1107300"/>
            </a:xfrm>
            <a:prstGeom prst="cloudCallout">
              <a:avLst>
                <a:gd fmla="val -37556" name="adj1"/>
                <a:gd fmla="val 77933" name="adj2"/>
              </a:avLst>
            </a:prstGeom>
            <a:solidFill>
              <a:srgbClr val="C5EDFF">
                <a:alpha val="23530"/>
              </a:srgbClr>
            </a:solidFill>
            <a:ln cap="flat" cmpd="sng" w="25400">
              <a:solidFill>
                <a:schemeClr val="dk1"/>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100">
                <a:solidFill>
                  <a:schemeClr val="lt1"/>
                </a:solidFill>
                <a:latin typeface="Arial"/>
                <a:ea typeface="Arial"/>
                <a:cs typeface="Arial"/>
                <a:sym typeface="Arial"/>
              </a:endParaRPr>
            </a:p>
          </p:txBody>
        </p:sp>
        <p:cxnSp>
          <p:nvCxnSpPr>
            <p:cNvPr id="244" name="Google Shape;244;p46"/>
            <p:cNvCxnSpPr/>
            <p:nvPr/>
          </p:nvCxnSpPr>
          <p:spPr>
            <a:xfrm>
              <a:off x="1259632" y="1620416"/>
              <a:ext cx="0" cy="4392600"/>
            </a:xfrm>
            <a:prstGeom prst="straightConnector1">
              <a:avLst/>
            </a:prstGeom>
            <a:noFill/>
            <a:ln cap="flat" cmpd="sng" w="19050">
              <a:solidFill>
                <a:schemeClr val="dk1"/>
              </a:solidFill>
              <a:prstDash val="solid"/>
              <a:round/>
              <a:headEnd len="sm" w="sm" type="none"/>
              <a:tailEnd len="sm" w="sm" type="none"/>
            </a:ln>
          </p:spPr>
        </p:cxnSp>
        <p:cxnSp>
          <p:nvCxnSpPr>
            <p:cNvPr id="245" name="Google Shape;245;p46"/>
            <p:cNvCxnSpPr/>
            <p:nvPr/>
          </p:nvCxnSpPr>
          <p:spPr>
            <a:xfrm>
              <a:off x="1259632" y="6012903"/>
              <a:ext cx="5976600" cy="0"/>
            </a:xfrm>
            <a:prstGeom prst="straightConnector1">
              <a:avLst/>
            </a:prstGeom>
            <a:noFill/>
            <a:ln cap="flat" cmpd="sng" w="19050">
              <a:solidFill>
                <a:schemeClr val="dk1"/>
              </a:solidFill>
              <a:prstDash val="solid"/>
              <a:round/>
              <a:headEnd len="sm" w="sm" type="none"/>
              <a:tailEnd len="sm" w="sm" type="none"/>
            </a:ln>
          </p:spPr>
        </p:cxnSp>
        <p:sp>
          <p:nvSpPr>
            <p:cNvPr id="246" name="Google Shape;246;p46"/>
            <p:cNvSpPr txBox="1"/>
            <p:nvPr/>
          </p:nvSpPr>
          <p:spPr>
            <a:xfrm>
              <a:off x="5220071" y="1921778"/>
              <a:ext cx="1440300" cy="7386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100"/>
                <a:t>Top</a:t>
              </a:r>
              <a:r>
                <a:rPr b="1" lang="en" sz="1100">
                  <a:solidFill>
                    <a:srgbClr val="000000"/>
                  </a:solidFill>
                  <a:latin typeface="Arial"/>
                  <a:ea typeface="Arial"/>
                  <a:cs typeface="Arial"/>
                  <a:sym typeface="Arial"/>
                </a:rPr>
                <a:t> Priority</a:t>
              </a:r>
              <a:endParaRPr sz="1100"/>
            </a:p>
            <a:p>
              <a:pPr indent="0" lvl="0" marL="0" marR="0" rtl="0" algn="ctr">
                <a:spcBef>
                  <a:spcPts val="0"/>
                </a:spcBef>
                <a:spcAft>
                  <a:spcPts val="0"/>
                </a:spcAft>
                <a:buNone/>
              </a:pPr>
              <a:r>
                <a:rPr lang="en" sz="1100">
                  <a:solidFill>
                    <a:srgbClr val="000000"/>
                  </a:solidFill>
                  <a:latin typeface="Arial"/>
                  <a:ea typeface="Arial"/>
                  <a:cs typeface="Arial"/>
                  <a:sym typeface="Arial"/>
                </a:rPr>
                <a:t>High Risk</a:t>
              </a:r>
              <a:endParaRPr sz="1100"/>
            </a:p>
            <a:p>
              <a:pPr indent="0" lvl="0" marL="0" marR="0" rtl="0" algn="ctr">
                <a:spcBef>
                  <a:spcPts val="0"/>
                </a:spcBef>
                <a:spcAft>
                  <a:spcPts val="0"/>
                </a:spcAft>
                <a:buNone/>
              </a:pPr>
              <a:r>
                <a:rPr lang="en" sz="1100">
                  <a:solidFill>
                    <a:srgbClr val="000000"/>
                  </a:solidFill>
                  <a:latin typeface="Arial"/>
                  <a:ea typeface="Arial"/>
                  <a:cs typeface="Arial"/>
                  <a:sym typeface="Arial"/>
                </a:rPr>
                <a:t> High Value </a:t>
              </a:r>
              <a:endParaRPr sz="1100"/>
            </a:p>
          </p:txBody>
        </p:sp>
        <p:sp>
          <p:nvSpPr>
            <p:cNvPr id="247" name="Google Shape;247;p46"/>
            <p:cNvSpPr txBox="1"/>
            <p:nvPr/>
          </p:nvSpPr>
          <p:spPr>
            <a:xfrm>
              <a:off x="5292080" y="4212703"/>
              <a:ext cx="1440300" cy="7386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100"/>
                <a:t>Med </a:t>
              </a:r>
              <a:r>
                <a:rPr b="1" lang="en" sz="1100">
                  <a:solidFill>
                    <a:srgbClr val="000000"/>
                  </a:solidFill>
                  <a:latin typeface="Arial"/>
                  <a:ea typeface="Arial"/>
                  <a:cs typeface="Arial"/>
                  <a:sym typeface="Arial"/>
                </a:rPr>
                <a:t>Priority</a:t>
              </a:r>
              <a:endParaRPr sz="1100"/>
            </a:p>
            <a:p>
              <a:pPr indent="0" lvl="0" marL="0" marR="0" rtl="0" algn="ctr">
                <a:spcBef>
                  <a:spcPts val="0"/>
                </a:spcBef>
                <a:spcAft>
                  <a:spcPts val="0"/>
                </a:spcAft>
                <a:buNone/>
              </a:pPr>
              <a:r>
                <a:rPr lang="en" sz="1100">
                  <a:solidFill>
                    <a:srgbClr val="000000"/>
                  </a:solidFill>
                  <a:latin typeface="Arial"/>
                  <a:ea typeface="Arial"/>
                  <a:cs typeface="Arial"/>
                  <a:sym typeface="Arial"/>
                </a:rPr>
                <a:t>High Risk</a:t>
              </a:r>
              <a:endParaRPr sz="1100"/>
            </a:p>
            <a:p>
              <a:pPr indent="0" lvl="0" marL="0" marR="0" rtl="0" algn="ctr">
                <a:spcBef>
                  <a:spcPts val="0"/>
                </a:spcBef>
                <a:spcAft>
                  <a:spcPts val="0"/>
                </a:spcAft>
                <a:buNone/>
              </a:pPr>
              <a:r>
                <a:rPr lang="en" sz="1100">
                  <a:solidFill>
                    <a:srgbClr val="000000"/>
                  </a:solidFill>
                  <a:latin typeface="Arial"/>
                  <a:ea typeface="Arial"/>
                  <a:cs typeface="Arial"/>
                  <a:sym typeface="Arial"/>
                </a:rPr>
                <a:t>Low Value </a:t>
              </a:r>
              <a:endParaRPr sz="1100"/>
            </a:p>
          </p:txBody>
        </p:sp>
        <p:sp>
          <p:nvSpPr>
            <p:cNvPr id="248" name="Google Shape;248;p46"/>
            <p:cNvSpPr txBox="1"/>
            <p:nvPr/>
          </p:nvSpPr>
          <p:spPr>
            <a:xfrm>
              <a:off x="2015716" y="4253073"/>
              <a:ext cx="1440300" cy="7386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100"/>
                <a:t>Low </a:t>
              </a:r>
              <a:r>
                <a:rPr b="1" lang="en" sz="1100">
                  <a:solidFill>
                    <a:srgbClr val="000000"/>
                  </a:solidFill>
                  <a:latin typeface="Arial"/>
                  <a:ea typeface="Arial"/>
                  <a:cs typeface="Arial"/>
                  <a:sym typeface="Arial"/>
                </a:rPr>
                <a:t>Priority</a:t>
              </a:r>
              <a:endParaRPr sz="1100"/>
            </a:p>
            <a:p>
              <a:pPr indent="0" lvl="0" marL="0" marR="0" rtl="0" algn="ctr">
                <a:spcBef>
                  <a:spcPts val="0"/>
                </a:spcBef>
                <a:spcAft>
                  <a:spcPts val="0"/>
                </a:spcAft>
                <a:buNone/>
              </a:pPr>
              <a:r>
                <a:rPr lang="en" sz="1100">
                  <a:solidFill>
                    <a:srgbClr val="000000"/>
                  </a:solidFill>
                  <a:latin typeface="Arial"/>
                  <a:ea typeface="Arial"/>
                  <a:cs typeface="Arial"/>
                  <a:sym typeface="Arial"/>
                </a:rPr>
                <a:t>Low Risk</a:t>
              </a:r>
              <a:endParaRPr sz="1100"/>
            </a:p>
            <a:p>
              <a:pPr indent="0" lvl="0" marL="0" marR="0" rtl="0" algn="ctr">
                <a:spcBef>
                  <a:spcPts val="0"/>
                </a:spcBef>
                <a:spcAft>
                  <a:spcPts val="0"/>
                </a:spcAft>
                <a:buNone/>
              </a:pPr>
              <a:r>
                <a:rPr lang="en" sz="1100">
                  <a:solidFill>
                    <a:srgbClr val="000000"/>
                  </a:solidFill>
                  <a:latin typeface="Arial"/>
                  <a:ea typeface="Arial"/>
                  <a:cs typeface="Arial"/>
                  <a:sym typeface="Arial"/>
                </a:rPr>
                <a:t>Low Value </a:t>
              </a:r>
              <a:endParaRPr sz="1100"/>
            </a:p>
          </p:txBody>
        </p:sp>
        <p:sp>
          <p:nvSpPr>
            <p:cNvPr id="249" name="Google Shape;249;p46"/>
            <p:cNvSpPr txBox="1"/>
            <p:nvPr/>
          </p:nvSpPr>
          <p:spPr>
            <a:xfrm>
              <a:off x="2231739" y="1957711"/>
              <a:ext cx="1440300" cy="954000"/>
            </a:xfrm>
            <a:prstGeom prst="rect">
              <a:avLst/>
            </a:prstGeom>
            <a:noFill/>
            <a:ln>
              <a:noFill/>
            </a:ln>
          </p:spPr>
          <p:txBody>
            <a:bodyPr anchorCtr="0" anchor="t" bIns="34275" lIns="68575" spcFirstLastPara="1" rIns="68575" wrap="square" tIns="34275">
              <a:noAutofit/>
            </a:bodyPr>
            <a:lstStyle/>
            <a:p>
              <a:pPr indent="0" lvl="0" marL="0" marR="0" rtl="0" algn="ctr">
                <a:spcBef>
                  <a:spcPts val="0"/>
                </a:spcBef>
                <a:spcAft>
                  <a:spcPts val="0"/>
                </a:spcAft>
                <a:buNone/>
              </a:pPr>
              <a:r>
                <a:rPr b="1" lang="en" sz="1100"/>
                <a:t>Med </a:t>
              </a:r>
              <a:r>
                <a:rPr b="1" lang="en" sz="1100">
                  <a:solidFill>
                    <a:srgbClr val="000000"/>
                  </a:solidFill>
                  <a:latin typeface="Arial"/>
                  <a:ea typeface="Arial"/>
                  <a:cs typeface="Arial"/>
                  <a:sym typeface="Arial"/>
                </a:rPr>
                <a:t>Priority</a:t>
              </a:r>
              <a:endParaRPr sz="1100"/>
            </a:p>
            <a:p>
              <a:pPr indent="0" lvl="0" marL="0" marR="0" rtl="0" algn="ctr">
                <a:spcBef>
                  <a:spcPts val="0"/>
                </a:spcBef>
                <a:spcAft>
                  <a:spcPts val="0"/>
                </a:spcAft>
                <a:buNone/>
              </a:pPr>
              <a:r>
                <a:rPr lang="en" sz="1100">
                  <a:solidFill>
                    <a:srgbClr val="000000"/>
                  </a:solidFill>
                  <a:latin typeface="Arial"/>
                  <a:ea typeface="Arial"/>
                  <a:cs typeface="Arial"/>
                  <a:sym typeface="Arial"/>
                </a:rPr>
                <a:t>Low Risk</a:t>
              </a:r>
              <a:endParaRPr sz="1100"/>
            </a:p>
            <a:p>
              <a:pPr indent="0" lvl="0" marL="0" marR="0" rtl="0" algn="ctr">
                <a:spcBef>
                  <a:spcPts val="0"/>
                </a:spcBef>
                <a:spcAft>
                  <a:spcPts val="0"/>
                </a:spcAft>
                <a:buNone/>
              </a:pPr>
              <a:r>
                <a:rPr lang="en" sz="1100">
                  <a:solidFill>
                    <a:srgbClr val="000000"/>
                  </a:solidFill>
                  <a:latin typeface="Arial"/>
                  <a:ea typeface="Arial"/>
                  <a:cs typeface="Arial"/>
                  <a:sym typeface="Arial"/>
                </a:rPr>
                <a:t>High Value</a:t>
              </a:r>
              <a:endParaRPr sz="1100"/>
            </a:p>
            <a:p>
              <a:pPr indent="0" lvl="0" marL="0" marR="0" rtl="0" algn="ctr">
                <a:spcBef>
                  <a:spcPts val="0"/>
                </a:spcBef>
                <a:spcAft>
                  <a:spcPts val="0"/>
                </a:spcAft>
                <a:buNone/>
              </a:pPr>
              <a:r>
                <a:rPr lang="en" sz="1100">
                  <a:solidFill>
                    <a:srgbClr val="000000"/>
                  </a:solidFill>
                  <a:latin typeface="Arial"/>
                  <a:ea typeface="Arial"/>
                  <a:cs typeface="Arial"/>
                  <a:sym typeface="Arial"/>
                </a:rPr>
                <a:t> </a:t>
              </a:r>
              <a:endParaRPr sz="1100"/>
            </a:p>
          </p:txBody>
        </p:sp>
        <p:cxnSp>
          <p:nvCxnSpPr>
            <p:cNvPr id="250" name="Google Shape;250;p46"/>
            <p:cNvCxnSpPr/>
            <p:nvPr/>
          </p:nvCxnSpPr>
          <p:spPr>
            <a:xfrm>
              <a:off x="4427983" y="1404391"/>
              <a:ext cx="8400" cy="4617000"/>
            </a:xfrm>
            <a:prstGeom prst="straightConnector1">
              <a:avLst/>
            </a:prstGeom>
            <a:noFill/>
            <a:ln cap="flat" cmpd="sng" w="19050">
              <a:solidFill>
                <a:schemeClr val="dk1"/>
              </a:solidFill>
              <a:prstDash val="solid"/>
              <a:round/>
              <a:headEnd len="sm" w="sm" type="none"/>
              <a:tailEnd len="sm" w="sm" type="none"/>
            </a:ln>
          </p:spPr>
        </p:cxnSp>
        <p:cxnSp>
          <p:nvCxnSpPr>
            <p:cNvPr id="251" name="Google Shape;251;p46"/>
            <p:cNvCxnSpPr/>
            <p:nvPr/>
          </p:nvCxnSpPr>
          <p:spPr>
            <a:xfrm>
              <a:off x="1259632" y="3636639"/>
              <a:ext cx="5976600" cy="0"/>
            </a:xfrm>
            <a:prstGeom prst="straightConnector1">
              <a:avLst/>
            </a:prstGeom>
            <a:noFill/>
            <a:ln cap="flat" cmpd="sng" w="19050">
              <a:solidFill>
                <a:schemeClr val="dk1"/>
              </a:solidFill>
              <a:prstDash val="solid"/>
              <a:round/>
              <a:headEnd len="sm" w="sm" type="none"/>
              <a:tailEnd len="sm" w="sm" type="none"/>
            </a:ln>
          </p:spPr>
        </p:cxnSp>
      </p:grpSp>
      <p:sp>
        <p:nvSpPr>
          <p:cNvPr id="252" name="Google Shape;252;p46"/>
          <p:cNvSpPr txBox="1"/>
          <p:nvPr/>
        </p:nvSpPr>
        <p:spPr>
          <a:xfrm>
            <a:off x="3181164" y="4461961"/>
            <a:ext cx="5940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n" sz="1100">
                <a:solidFill>
                  <a:schemeClr val="dk1"/>
                </a:solidFill>
                <a:latin typeface="Arial"/>
                <a:ea typeface="Arial"/>
                <a:cs typeface="Arial"/>
                <a:sym typeface="Arial"/>
              </a:rPr>
              <a:t>Risk</a:t>
            </a:r>
            <a:endParaRPr sz="1100"/>
          </a:p>
        </p:txBody>
      </p:sp>
      <p:sp>
        <p:nvSpPr>
          <p:cNvPr id="253" name="Google Shape;253;p46"/>
          <p:cNvSpPr txBox="1"/>
          <p:nvPr/>
        </p:nvSpPr>
        <p:spPr>
          <a:xfrm>
            <a:off x="1020925" y="4366729"/>
            <a:ext cx="594000" cy="3924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chemeClr val="accent1"/>
                </a:solidFill>
                <a:latin typeface="Arial"/>
                <a:ea typeface="Arial"/>
                <a:cs typeface="Arial"/>
                <a:sym typeface="Arial"/>
              </a:rPr>
              <a:t>LOW RISK</a:t>
            </a:r>
            <a:endParaRPr sz="1100"/>
          </a:p>
        </p:txBody>
      </p:sp>
      <p:sp>
        <p:nvSpPr>
          <p:cNvPr id="254" name="Google Shape;254;p46"/>
          <p:cNvSpPr txBox="1"/>
          <p:nvPr/>
        </p:nvSpPr>
        <p:spPr>
          <a:xfrm>
            <a:off x="5233393" y="4353949"/>
            <a:ext cx="594000" cy="3924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chemeClr val="accent1"/>
                </a:solidFill>
                <a:latin typeface="Arial"/>
                <a:ea typeface="Arial"/>
                <a:cs typeface="Arial"/>
                <a:sym typeface="Arial"/>
              </a:rPr>
              <a:t>HIGH RISK</a:t>
            </a:r>
            <a:endParaRPr sz="1100"/>
          </a:p>
        </p:txBody>
      </p:sp>
      <p:sp>
        <p:nvSpPr>
          <p:cNvPr id="255" name="Google Shape;255;p46"/>
          <p:cNvSpPr txBox="1"/>
          <p:nvPr/>
        </p:nvSpPr>
        <p:spPr>
          <a:xfrm rot="-5400000">
            <a:off x="404083" y="2078489"/>
            <a:ext cx="777900" cy="3003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n" sz="1100">
                <a:solidFill>
                  <a:schemeClr val="dk1"/>
                </a:solidFill>
                <a:latin typeface="Arial"/>
                <a:ea typeface="Arial"/>
                <a:cs typeface="Arial"/>
                <a:sym typeface="Arial"/>
              </a:rPr>
              <a:t>Value</a:t>
            </a:r>
            <a:endParaRPr sz="1100"/>
          </a:p>
        </p:txBody>
      </p:sp>
      <p:sp>
        <p:nvSpPr>
          <p:cNvPr id="256" name="Google Shape;256;p46"/>
          <p:cNvSpPr txBox="1"/>
          <p:nvPr/>
        </p:nvSpPr>
        <p:spPr>
          <a:xfrm>
            <a:off x="426858" y="3961534"/>
            <a:ext cx="594000" cy="3924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chemeClr val="accent1"/>
                </a:solidFill>
                <a:latin typeface="Arial"/>
                <a:ea typeface="Arial"/>
                <a:cs typeface="Arial"/>
                <a:sym typeface="Arial"/>
              </a:rPr>
              <a:t>LOW</a:t>
            </a:r>
            <a:endParaRPr sz="1100"/>
          </a:p>
          <a:p>
            <a:pPr indent="0" lvl="0" marL="0" marR="0" rtl="0" algn="l">
              <a:spcBef>
                <a:spcPts val="0"/>
              </a:spcBef>
              <a:spcAft>
                <a:spcPts val="0"/>
              </a:spcAft>
              <a:buNone/>
            </a:pPr>
            <a:r>
              <a:rPr lang="en" sz="1100">
                <a:solidFill>
                  <a:schemeClr val="accent1"/>
                </a:solidFill>
                <a:latin typeface="Arial"/>
                <a:ea typeface="Arial"/>
                <a:cs typeface="Arial"/>
                <a:sym typeface="Arial"/>
              </a:rPr>
              <a:t>VALUE</a:t>
            </a:r>
            <a:endParaRPr sz="1100"/>
          </a:p>
        </p:txBody>
      </p:sp>
      <p:sp>
        <p:nvSpPr>
          <p:cNvPr id="257" name="Google Shape;257;p46"/>
          <p:cNvSpPr txBox="1"/>
          <p:nvPr/>
        </p:nvSpPr>
        <p:spPr>
          <a:xfrm>
            <a:off x="480865" y="951570"/>
            <a:ext cx="594000" cy="3924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chemeClr val="accent1"/>
                </a:solidFill>
                <a:latin typeface="Arial"/>
                <a:ea typeface="Arial"/>
                <a:cs typeface="Arial"/>
                <a:sym typeface="Arial"/>
              </a:rPr>
              <a:t>HIGH</a:t>
            </a:r>
            <a:endParaRPr sz="1100"/>
          </a:p>
          <a:p>
            <a:pPr indent="0" lvl="0" marL="0" marR="0" rtl="0" algn="l">
              <a:spcBef>
                <a:spcPts val="0"/>
              </a:spcBef>
              <a:spcAft>
                <a:spcPts val="0"/>
              </a:spcAft>
              <a:buNone/>
            </a:pPr>
            <a:r>
              <a:rPr lang="en" sz="1100">
                <a:solidFill>
                  <a:schemeClr val="accent1"/>
                </a:solidFill>
                <a:latin typeface="Arial"/>
                <a:ea typeface="Arial"/>
                <a:cs typeface="Arial"/>
                <a:sym typeface="Arial"/>
              </a:rPr>
              <a:t>VALUE</a:t>
            </a:r>
            <a:endParaRPr sz="1100"/>
          </a:p>
        </p:txBody>
      </p:sp>
      <p:sp>
        <p:nvSpPr>
          <p:cNvPr id="258" name="Google Shape;258;p46"/>
          <p:cNvSpPr txBox="1"/>
          <p:nvPr/>
        </p:nvSpPr>
        <p:spPr>
          <a:xfrm>
            <a:off x="6081775" y="865050"/>
            <a:ext cx="2669100" cy="3879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en" sz="1200">
                <a:latin typeface="Lato"/>
                <a:ea typeface="Lato"/>
                <a:cs typeface="Lato"/>
                <a:sym typeface="Lato"/>
              </a:rPr>
              <a:t>One of the underlying principles of agile is to get value to the customer early. </a:t>
            </a:r>
            <a:endParaRPr sz="1200">
              <a:latin typeface="Lato"/>
              <a:ea typeface="Lato"/>
              <a:cs typeface="Lato"/>
              <a:sym typeface="Lato"/>
            </a:endParaRPr>
          </a:p>
          <a:p>
            <a:pPr indent="0" lvl="0" marL="0" marR="0" rtl="0" algn="l">
              <a:lnSpc>
                <a:spcPct val="100000"/>
              </a:lnSpc>
              <a:spcBef>
                <a:spcPts val="0"/>
              </a:spcBef>
              <a:spcAft>
                <a:spcPts val="0"/>
              </a:spcAft>
              <a:buNone/>
            </a:pPr>
            <a:r>
              <a:t/>
            </a:r>
            <a:endParaRPr sz="1200">
              <a:latin typeface="Lato"/>
              <a:ea typeface="Lato"/>
              <a:cs typeface="Lato"/>
              <a:sym typeface="Lato"/>
            </a:endParaRPr>
          </a:p>
          <a:p>
            <a:pPr indent="0" lvl="0" marL="0" marR="0" rtl="0" algn="l">
              <a:lnSpc>
                <a:spcPct val="100000"/>
              </a:lnSpc>
              <a:spcBef>
                <a:spcPts val="0"/>
              </a:spcBef>
              <a:spcAft>
                <a:spcPts val="0"/>
              </a:spcAft>
              <a:buNone/>
            </a:pPr>
            <a:r>
              <a:rPr lang="en" sz="1200">
                <a:latin typeface="Lato"/>
                <a:ea typeface="Lato"/>
                <a:cs typeface="Lato"/>
                <a:sym typeface="Lato"/>
              </a:rPr>
              <a:t>Therefore when prioritising you should always be focusing on the items which provide maximum value to the customer. </a:t>
            </a:r>
            <a:endParaRPr sz="1200">
              <a:latin typeface="Lato"/>
              <a:ea typeface="Lato"/>
              <a:cs typeface="Lato"/>
              <a:sym typeface="Lato"/>
            </a:endParaRPr>
          </a:p>
          <a:p>
            <a:pPr indent="0" lvl="0" marL="0" marR="0" rtl="0" algn="l">
              <a:lnSpc>
                <a:spcPct val="100000"/>
              </a:lnSpc>
              <a:spcBef>
                <a:spcPts val="0"/>
              </a:spcBef>
              <a:spcAft>
                <a:spcPts val="0"/>
              </a:spcAft>
              <a:buNone/>
            </a:pPr>
            <a:r>
              <a:t/>
            </a:r>
            <a:endParaRPr sz="1200">
              <a:latin typeface="Lato"/>
              <a:ea typeface="Lato"/>
              <a:cs typeface="Lato"/>
              <a:sym typeface="Lato"/>
            </a:endParaRPr>
          </a:p>
          <a:p>
            <a:pPr indent="0" lvl="0" marL="0" marR="0" rtl="0" algn="l">
              <a:lnSpc>
                <a:spcPct val="100000"/>
              </a:lnSpc>
              <a:spcBef>
                <a:spcPts val="0"/>
              </a:spcBef>
              <a:spcAft>
                <a:spcPts val="0"/>
              </a:spcAft>
              <a:buNone/>
            </a:pPr>
            <a:r>
              <a:rPr lang="en" sz="1200">
                <a:latin typeface="Lato"/>
                <a:ea typeface="Lato"/>
                <a:cs typeface="Lato"/>
                <a:sym typeface="Lato"/>
              </a:rPr>
              <a:t>All risk in an Agile project should be front loaded. </a:t>
            </a:r>
            <a:endParaRPr sz="1200">
              <a:latin typeface="Lato"/>
              <a:ea typeface="Lato"/>
              <a:cs typeface="Lato"/>
              <a:sym typeface="Lato"/>
            </a:endParaRPr>
          </a:p>
          <a:p>
            <a:pPr indent="0" lvl="0" marL="0" marR="0" rtl="0" algn="l">
              <a:lnSpc>
                <a:spcPct val="100000"/>
              </a:lnSpc>
              <a:spcBef>
                <a:spcPts val="0"/>
              </a:spcBef>
              <a:spcAft>
                <a:spcPts val="0"/>
              </a:spcAft>
              <a:buNone/>
            </a:pPr>
            <a:r>
              <a:t/>
            </a:r>
            <a:endParaRPr sz="1200">
              <a:latin typeface="Lato"/>
              <a:ea typeface="Lato"/>
              <a:cs typeface="Lato"/>
              <a:sym typeface="Lato"/>
            </a:endParaRPr>
          </a:p>
          <a:p>
            <a:pPr indent="0" lvl="0" marL="0" marR="0" rtl="0" algn="l">
              <a:lnSpc>
                <a:spcPct val="100000"/>
              </a:lnSpc>
              <a:spcBef>
                <a:spcPts val="0"/>
              </a:spcBef>
              <a:spcAft>
                <a:spcPts val="0"/>
              </a:spcAft>
              <a:buNone/>
            </a:pPr>
            <a:r>
              <a:rPr lang="en" sz="1200">
                <a:latin typeface="Lato"/>
                <a:ea typeface="Lato"/>
                <a:cs typeface="Lato"/>
                <a:sym typeface="Lato"/>
              </a:rPr>
              <a:t>Imagine having to cross a range of mountains but having the power to arrange them whichever way you want. If you’re smart, you’ll move the tallest one first, just to make sure you can do it. The rest should then be reasonably easier.</a:t>
            </a:r>
            <a:endParaRPr sz="1200">
              <a:latin typeface="Lato"/>
              <a:ea typeface="Lato"/>
              <a:cs typeface="Lato"/>
              <a:sym typeface="Lato"/>
            </a:endParaRPr>
          </a:p>
          <a:p>
            <a:pPr indent="0" lvl="0" marL="0" marR="0" rtl="0" algn="l">
              <a:lnSpc>
                <a:spcPct val="100000"/>
              </a:lnSpc>
              <a:spcBef>
                <a:spcPts val="0"/>
              </a:spcBef>
              <a:spcAft>
                <a:spcPts val="0"/>
              </a:spcAft>
              <a:buNone/>
            </a:pPr>
            <a:r>
              <a:t/>
            </a:r>
            <a:endParaRPr sz="12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7"/>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MoSCoW</a:t>
            </a:r>
            <a:endParaRPr/>
          </a:p>
        </p:txBody>
      </p:sp>
      <p:pic>
        <p:nvPicPr>
          <p:cNvPr id="264" name="Google Shape;264;p47"/>
          <p:cNvPicPr preferRelativeResize="0"/>
          <p:nvPr/>
        </p:nvPicPr>
        <p:blipFill>
          <a:blip r:embed="rId3">
            <a:alphaModFix/>
          </a:blip>
          <a:stretch>
            <a:fillRect/>
          </a:stretch>
        </p:blipFill>
        <p:spPr>
          <a:xfrm>
            <a:off x="2840288" y="967975"/>
            <a:ext cx="6054224" cy="3664751"/>
          </a:xfrm>
          <a:prstGeom prst="rect">
            <a:avLst/>
          </a:prstGeom>
          <a:noFill/>
          <a:ln>
            <a:noFill/>
          </a:ln>
        </p:spPr>
      </p:pic>
      <p:sp>
        <p:nvSpPr>
          <p:cNvPr id="265" name="Google Shape;265;p47"/>
          <p:cNvSpPr txBox="1"/>
          <p:nvPr/>
        </p:nvSpPr>
        <p:spPr>
          <a:xfrm>
            <a:off x="285300" y="960675"/>
            <a:ext cx="2302500" cy="390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Lato"/>
                <a:ea typeface="Lato"/>
                <a:cs typeface="Lato"/>
                <a:sym typeface="Lato"/>
              </a:rPr>
              <a:t>MoSCoW is super simple framework and tends to work well with a variety of stakeholders, not just the ones that understand agile development. </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Before scoring the stakeholders should agree which users are important and what their objectives are.</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Having a clear idea of how long you have to get a feature ready and the resources available will further guide the prioritisation (although estimates are still estimates!). </a:t>
            </a:r>
            <a:endParaRPr sz="1200">
              <a:latin typeface="Lato"/>
              <a:ea typeface="Lato"/>
              <a:cs typeface="Lato"/>
              <a:sym typeface="Lato"/>
            </a:endParaRPr>
          </a:p>
          <a:p>
            <a:pPr indent="0" lvl="0" marL="0" rtl="0" algn="l">
              <a:spcBef>
                <a:spcPts val="0"/>
              </a:spcBef>
              <a:spcAft>
                <a:spcPts val="0"/>
              </a:spcAft>
              <a:buNone/>
            </a:pPr>
            <a:r>
              <a:t/>
            </a:r>
            <a:endParaRPr sz="1200">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8"/>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Voting</a:t>
            </a:r>
            <a:endParaRPr/>
          </a:p>
        </p:txBody>
      </p:sp>
      <p:sp>
        <p:nvSpPr>
          <p:cNvPr id="271" name="Google Shape;271;p48"/>
          <p:cNvSpPr txBox="1"/>
          <p:nvPr>
            <p:ph idx="1" type="body"/>
          </p:nvPr>
        </p:nvSpPr>
        <p:spPr>
          <a:xfrm>
            <a:off x="226825" y="901575"/>
            <a:ext cx="8629500" cy="37566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t>This is a really simple and equitable prioritisation tactic that can be used with big groups with potentially conflicting views and inputs. </a:t>
            </a:r>
            <a:endParaRPr/>
          </a:p>
          <a:p>
            <a:pPr indent="0" lvl="0" marL="0" marR="0" rtl="0" algn="l">
              <a:lnSpc>
                <a:spcPct val="115000"/>
              </a:lnSpc>
              <a:spcBef>
                <a:spcPts val="1600"/>
              </a:spcBef>
              <a:spcAft>
                <a:spcPts val="0"/>
              </a:spcAft>
              <a:buNone/>
            </a:pPr>
            <a:r>
              <a:rPr lang="en"/>
              <a:t>It is also useful at the high level of ideas phase - sorting feature from feature rather than at the story level.</a:t>
            </a:r>
            <a:endParaRPr/>
          </a:p>
          <a:p>
            <a:pPr indent="0" lvl="0" marL="0" marR="0" rtl="0" algn="l">
              <a:lnSpc>
                <a:spcPct val="115000"/>
              </a:lnSpc>
              <a:spcBef>
                <a:spcPts val="1600"/>
              </a:spcBef>
              <a:spcAft>
                <a:spcPts val="0"/>
              </a:spcAft>
              <a:buNone/>
            </a:pPr>
            <a:r>
              <a:rPr lang="en"/>
              <a:t>Everyone has a number of votes and they can use them against the features listed on your board. Decide on the number of dots to give based on the number of features.</a:t>
            </a:r>
            <a:endParaRPr/>
          </a:p>
          <a:p>
            <a:pPr indent="0" lvl="0" marL="0" rtl="0" algn="l">
              <a:spcBef>
                <a:spcPts val="1600"/>
              </a:spcBef>
              <a:spcAft>
                <a:spcPts val="1600"/>
              </a:spcAft>
              <a:buNone/>
            </a:pPr>
            <a:r>
              <a:t/>
            </a:r>
            <a:endParaRPr/>
          </a:p>
        </p:txBody>
      </p:sp>
      <p:pic>
        <p:nvPicPr>
          <p:cNvPr id="272" name="Google Shape;272;p48"/>
          <p:cNvPicPr preferRelativeResize="0"/>
          <p:nvPr/>
        </p:nvPicPr>
        <p:blipFill>
          <a:blip r:embed="rId3">
            <a:alphaModFix/>
          </a:blip>
          <a:stretch>
            <a:fillRect/>
          </a:stretch>
        </p:blipFill>
        <p:spPr>
          <a:xfrm>
            <a:off x="0" y="2710765"/>
            <a:ext cx="9143999" cy="209732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9"/>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Weighting &amp; Scoring </a:t>
            </a:r>
            <a:endParaRPr/>
          </a:p>
        </p:txBody>
      </p:sp>
      <p:sp>
        <p:nvSpPr>
          <p:cNvPr id="278" name="Google Shape;278;p49"/>
          <p:cNvSpPr txBox="1"/>
          <p:nvPr>
            <p:ph idx="1" type="body"/>
          </p:nvPr>
        </p:nvSpPr>
        <p:spPr>
          <a:xfrm>
            <a:off x="226825" y="901575"/>
            <a:ext cx="3519000" cy="37566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t>Weighting and Scoring involves measuring features against a set of value drivers and costs. </a:t>
            </a:r>
            <a:endParaRPr/>
          </a:p>
          <a:p>
            <a:pPr indent="0" lvl="0" marL="0" marR="0" rtl="0" algn="l">
              <a:lnSpc>
                <a:spcPct val="115000"/>
              </a:lnSpc>
              <a:spcBef>
                <a:spcPts val="1600"/>
              </a:spcBef>
              <a:spcAft>
                <a:spcPts val="0"/>
              </a:spcAft>
              <a:buNone/>
            </a:pPr>
            <a:r>
              <a:rPr lang="en"/>
              <a:t>Benefits can be described as customer value, strategic value, revenue potential, cost reduction, or any other strategic objective your company may have.</a:t>
            </a:r>
            <a:endParaRPr/>
          </a:p>
          <a:p>
            <a:pPr indent="0" lvl="0" marL="0" marR="0" rtl="0" algn="l">
              <a:lnSpc>
                <a:spcPct val="115000"/>
              </a:lnSpc>
              <a:spcBef>
                <a:spcPts val="1600"/>
              </a:spcBef>
              <a:spcAft>
                <a:spcPts val="0"/>
              </a:spcAft>
              <a:buNone/>
            </a:pPr>
            <a:r>
              <a:rPr lang="en"/>
              <a:t>Costs often include implementation or development effort as one of the key categories. You may also want to include the impact on ongoing operational costs, or even an initiative’s risk factor.</a:t>
            </a:r>
            <a:endParaRPr/>
          </a:p>
          <a:p>
            <a:pPr indent="0" lvl="0" marL="0" marR="0" rtl="0" algn="l">
              <a:lnSpc>
                <a:spcPct val="115000"/>
              </a:lnSpc>
              <a:spcBef>
                <a:spcPts val="1600"/>
              </a:spcBef>
              <a:spcAft>
                <a:spcPts val="0"/>
              </a:spcAft>
              <a:buNone/>
            </a:pPr>
            <a:r>
              <a:rPr b="1" lang="en"/>
              <a:t>Priority = Relative Value / Relative Cost</a:t>
            </a:r>
            <a:endParaRPr b="1"/>
          </a:p>
          <a:p>
            <a:pPr indent="0" lvl="0" marL="0" rtl="0" algn="l">
              <a:spcBef>
                <a:spcPts val="1600"/>
              </a:spcBef>
              <a:spcAft>
                <a:spcPts val="1600"/>
              </a:spcAft>
              <a:buNone/>
            </a:pPr>
            <a:r>
              <a:t/>
            </a:r>
            <a:endParaRPr/>
          </a:p>
        </p:txBody>
      </p:sp>
      <p:pic>
        <p:nvPicPr>
          <p:cNvPr id="279" name="Google Shape;279;p49"/>
          <p:cNvPicPr preferRelativeResize="0"/>
          <p:nvPr/>
        </p:nvPicPr>
        <p:blipFill>
          <a:blip r:embed="rId3">
            <a:alphaModFix/>
          </a:blip>
          <a:stretch>
            <a:fillRect/>
          </a:stretch>
        </p:blipFill>
        <p:spPr>
          <a:xfrm>
            <a:off x="4172299" y="1282574"/>
            <a:ext cx="4743375" cy="2624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50"/>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RICE scoring framework</a:t>
            </a:r>
            <a:endParaRPr/>
          </a:p>
        </p:txBody>
      </p:sp>
      <p:sp>
        <p:nvSpPr>
          <p:cNvPr id="285" name="Google Shape;285;p50"/>
          <p:cNvSpPr txBox="1"/>
          <p:nvPr>
            <p:ph idx="1" type="body"/>
          </p:nvPr>
        </p:nvSpPr>
        <p:spPr>
          <a:xfrm>
            <a:off x="226825" y="749175"/>
            <a:ext cx="2154900" cy="37566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t>RICE is another framework weighing benefit against cost. Unlike many other frameworks where it is tempting to rate you favourite projects highly RICE tries to reduce bias.</a:t>
            </a:r>
            <a:endParaRPr/>
          </a:p>
          <a:p>
            <a:pPr indent="0" lvl="0" marL="0" marR="0" rtl="0" algn="l">
              <a:lnSpc>
                <a:spcPct val="115000"/>
              </a:lnSpc>
              <a:spcBef>
                <a:spcPts val="1600"/>
              </a:spcBef>
              <a:spcAft>
                <a:spcPts val="0"/>
              </a:spcAft>
              <a:buNone/>
            </a:pPr>
            <a:r>
              <a:rPr lang="en"/>
              <a:t>The Reach and Impact components challenges you to consider how many people will be affected and to what extent, while the Confidence allows you to include a measure of how sure or how proven this idea is.</a:t>
            </a:r>
            <a:endParaRPr/>
          </a:p>
          <a:p>
            <a:pPr indent="0" lvl="0" marL="0" marR="0" rtl="0" algn="l">
              <a:lnSpc>
                <a:spcPct val="115000"/>
              </a:lnSpc>
              <a:spcBef>
                <a:spcPts val="1600"/>
              </a:spcBef>
              <a:spcAft>
                <a:spcPts val="0"/>
              </a:spcAft>
              <a:buNone/>
            </a:pPr>
            <a:r>
              <a:t/>
            </a:r>
            <a:endParaRPr b="1"/>
          </a:p>
          <a:p>
            <a:pPr indent="0" lvl="0" marL="0" rtl="0" algn="l">
              <a:spcBef>
                <a:spcPts val="1600"/>
              </a:spcBef>
              <a:spcAft>
                <a:spcPts val="1600"/>
              </a:spcAft>
              <a:buNone/>
            </a:pPr>
            <a:r>
              <a:t/>
            </a:r>
            <a:endParaRPr/>
          </a:p>
        </p:txBody>
      </p:sp>
      <p:pic>
        <p:nvPicPr>
          <p:cNvPr id="286" name="Google Shape;286;p50"/>
          <p:cNvPicPr preferRelativeResize="0"/>
          <p:nvPr/>
        </p:nvPicPr>
        <p:blipFill>
          <a:blip r:embed="rId3">
            <a:alphaModFix/>
          </a:blip>
          <a:stretch>
            <a:fillRect/>
          </a:stretch>
        </p:blipFill>
        <p:spPr>
          <a:xfrm>
            <a:off x="2856050" y="672975"/>
            <a:ext cx="6101049" cy="921100"/>
          </a:xfrm>
          <a:prstGeom prst="rect">
            <a:avLst/>
          </a:prstGeom>
          <a:noFill/>
          <a:ln>
            <a:noFill/>
          </a:ln>
        </p:spPr>
      </p:pic>
      <p:pic>
        <p:nvPicPr>
          <p:cNvPr id="287" name="Google Shape;287;p50"/>
          <p:cNvPicPr preferRelativeResize="0"/>
          <p:nvPr/>
        </p:nvPicPr>
        <p:blipFill>
          <a:blip r:embed="rId4">
            <a:alphaModFix/>
          </a:blip>
          <a:stretch>
            <a:fillRect/>
          </a:stretch>
        </p:blipFill>
        <p:spPr>
          <a:xfrm>
            <a:off x="2775850" y="1797426"/>
            <a:ext cx="6368151" cy="32492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51"/>
          <p:cNvSpPr txBox="1"/>
          <p:nvPr>
            <p:ph type="title"/>
          </p:nvPr>
        </p:nvSpPr>
        <p:spPr>
          <a:xfrm>
            <a:off x="729450" y="4080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Story Mapping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52"/>
          <p:cNvSpPr txBox="1"/>
          <p:nvPr>
            <p:ph type="title"/>
          </p:nvPr>
        </p:nvSpPr>
        <p:spPr>
          <a:xfrm>
            <a:off x="145450" y="0"/>
            <a:ext cx="3300900" cy="81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Story Mapping</a:t>
            </a:r>
            <a:endParaRPr/>
          </a:p>
        </p:txBody>
      </p:sp>
      <p:sp>
        <p:nvSpPr>
          <p:cNvPr id="298" name="Google Shape;298;p52"/>
          <p:cNvSpPr txBox="1"/>
          <p:nvPr>
            <p:ph idx="1" type="subTitle"/>
          </p:nvPr>
        </p:nvSpPr>
        <p:spPr>
          <a:xfrm>
            <a:off x="145450" y="886800"/>
            <a:ext cx="31650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Story Mapping is a technique coined by Jeff Patton who is a product specialist and agile evangelist.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It’s a way of visualising and bringing common understanding about the work to be done between the development team, product and stakeholders.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It involves mapping a the flow (usually a user flow) made up of epics / big stories / steps. These are then broken down into small stories or features which then ordered high to low priority. </a:t>
            </a:r>
            <a:endParaRPr sz="1400"/>
          </a:p>
        </p:txBody>
      </p:sp>
      <p:pic>
        <p:nvPicPr>
          <p:cNvPr descr="image001" id="299" name="Google Shape;299;p52"/>
          <p:cNvPicPr preferRelativeResize="0"/>
          <p:nvPr/>
        </p:nvPicPr>
        <p:blipFill rotWithShape="1">
          <a:blip r:embed="rId3">
            <a:alphaModFix/>
          </a:blip>
          <a:srcRect b="0" l="0" r="0" t="0"/>
          <a:stretch/>
        </p:blipFill>
        <p:spPr>
          <a:xfrm>
            <a:off x="3545192" y="1059582"/>
            <a:ext cx="5566116" cy="343980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53"/>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More on Story Mapping</a:t>
            </a:r>
            <a:endParaRPr/>
          </a:p>
        </p:txBody>
      </p:sp>
      <p:graphicFrame>
        <p:nvGraphicFramePr>
          <p:cNvPr id="305" name="Google Shape;305;p53"/>
          <p:cNvGraphicFramePr/>
          <p:nvPr/>
        </p:nvGraphicFramePr>
        <p:xfrm>
          <a:off x="144900" y="663025"/>
          <a:ext cx="3000000" cy="3000000"/>
        </p:xfrm>
        <a:graphic>
          <a:graphicData uri="http://schemas.openxmlformats.org/drawingml/2006/table">
            <a:tbl>
              <a:tblPr>
                <a:noFill/>
                <a:tableStyleId>{B71DD900-831B-488B-BCAD-4586DEF06D72}</a:tableStyleId>
              </a:tblPr>
              <a:tblGrid>
                <a:gridCol w="4406100"/>
                <a:gridCol w="4406100"/>
              </a:tblGrid>
              <a:tr h="434150">
                <a:tc>
                  <a:txBody>
                    <a:bodyPr/>
                    <a:lstStyle/>
                    <a:p>
                      <a:pPr indent="0" lvl="0" marL="0" rtl="0" algn="l">
                        <a:spcBef>
                          <a:spcPts val="0"/>
                        </a:spcBef>
                        <a:spcAft>
                          <a:spcPts val="0"/>
                        </a:spcAft>
                        <a:buNone/>
                      </a:pPr>
                      <a:r>
                        <a:rPr b="1" lang="en">
                          <a:solidFill>
                            <a:schemeClr val="lt1"/>
                          </a:solidFill>
                        </a:rPr>
                        <a:t>Only got ten minutes? Read this blog...</a:t>
                      </a:r>
                      <a:endParaRPr b="1">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b="1" lang="en">
                          <a:solidFill>
                            <a:schemeClr val="lt1"/>
                          </a:solidFill>
                        </a:rPr>
                        <a:t>Got 30 minutes? watch this video...</a:t>
                      </a:r>
                      <a:endParaRPr b="1">
                        <a:solidFill>
                          <a:schemeClr val="lt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4046325">
                <a:tc>
                  <a:txBody>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ctr">
                        <a:spcBef>
                          <a:spcPts val="0"/>
                        </a:spcBef>
                        <a:spcAft>
                          <a:spcPts val="0"/>
                        </a:spcAft>
                        <a:buNone/>
                      </a:pPr>
                      <a:r>
                        <a:rPr lang="en" u="sng">
                          <a:solidFill>
                            <a:schemeClr val="hlink"/>
                          </a:solidFill>
                          <a:hlinkClick r:id="rId3"/>
                        </a:rPr>
                        <a:t>Blog Link </a:t>
                      </a:r>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solidFill>
                      <a:prstDash val="dot"/>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1"/>
                      </a:solidFill>
                      <a:prstDash val="dot"/>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pic>
        <p:nvPicPr>
          <p:cNvPr descr="Why Documents Fail And What You Can Do About It&#10;&#10;Product design documents are like vacation photos. They help the people that were there relive and recall details, but fail to give people who weren't there the same amount or quality of information. Effective teams know how to collaborate for shared understanding. In this talk, I'll show how Agile stories and story mapping help everyone on the team work together to understand the problem space and design and validate products more effectively.&#10;&#10;Link to slides: http://flowcon.org/dl/flowcon-sanfran-2014/slides/JeffPatton_WhyDocumentsFailAndWhatYouCanDoAboutIt.pdf" id="306" name="Google Shape;306;p53" title="Jeff Patton: &quot;Why Documents Fail And What You Can Do About It&quot;">
            <a:hlinkClick r:id="rId4"/>
          </p:cNvPr>
          <p:cNvPicPr preferRelativeResize="0"/>
          <p:nvPr/>
        </p:nvPicPr>
        <p:blipFill>
          <a:blip r:embed="rId5">
            <a:alphaModFix/>
          </a:blip>
          <a:stretch>
            <a:fillRect/>
          </a:stretch>
        </p:blipFill>
        <p:spPr>
          <a:xfrm>
            <a:off x="4658025" y="1328250"/>
            <a:ext cx="4200674" cy="3429000"/>
          </a:xfrm>
          <a:prstGeom prst="rect">
            <a:avLst/>
          </a:prstGeom>
          <a:noFill/>
          <a:ln>
            <a:noFill/>
          </a:ln>
        </p:spPr>
      </p:pic>
      <p:pic>
        <p:nvPicPr>
          <p:cNvPr id="307" name="Google Shape;307;p53"/>
          <p:cNvPicPr preferRelativeResize="0"/>
          <p:nvPr/>
        </p:nvPicPr>
        <p:blipFill>
          <a:blip r:embed="rId6">
            <a:alphaModFix/>
          </a:blip>
          <a:stretch>
            <a:fillRect/>
          </a:stretch>
        </p:blipFill>
        <p:spPr>
          <a:xfrm>
            <a:off x="729300" y="2174625"/>
            <a:ext cx="3291625" cy="14572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6"/>
          <p:cNvSpPr txBox="1"/>
          <p:nvPr>
            <p:ph type="title"/>
          </p:nvPr>
        </p:nvSpPr>
        <p:spPr>
          <a:xfrm>
            <a:off x="729450" y="4080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solidFill>
                  <a:srgbClr val="FFFFFF"/>
                </a:solidFill>
              </a:rPr>
              <a:t>Recap - Product Manager role</a:t>
            </a:r>
            <a:endParaRPr sz="3500">
              <a:solidFill>
                <a:srgbClr val="FFFFFF"/>
              </a:solidFill>
            </a:endParaRPr>
          </a:p>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pic>
        <p:nvPicPr>
          <p:cNvPr descr="https://forum.strats.co/uploads/default/4165/1113a7a6ec3fdf35.png" id="312" name="Google Shape;312;p54"/>
          <p:cNvPicPr preferRelativeResize="0"/>
          <p:nvPr/>
        </p:nvPicPr>
        <p:blipFill rotWithShape="1">
          <a:blip r:embed="rId3">
            <a:alphaModFix/>
          </a:blip>
          <a:srcRect b="0" l="0" r="0" t="0"/>
          <a:stretch/>
        </p:blipFill>
        <p:spPr>
          <a:xfrm>
            <a:off x="1666500" y="676300"/>
            <a:ext cx="6268200" cy="4259100"/>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313" name="Google Shape;313;p54"/>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MVP</a:t>
            </a:r>
            <a:endParaRPr/>
          </a:p>
        </p:txBody>
      </p:sp>
      <p:pic>
        <p:nvPicPr>
          <p:cNvPr id="314" name="Google Shape;314;p54" title="MVP and MMP.wav">
            <a:hlinkClick r:id="rId4"/>
          </p:cNvPr>
          <p:cNvPicPr preferRelativeResize="0"/>
          <p:nvPr/>
        </p:nvPicPr>
        <p:blipFill>
          <a:blip r:embed="rId5">
            <a:alphaModFix/>
          </a:blip>
          <a:stretch>
            <a:fillRect/>
          </a:stretch>
        </p:blipFill>
        <p:spPr>
          <a:xfrm>
            <a:off x="152400" y="663900"/>
            <a:ext cx="681675" cy="681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55"/>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Drawing the MVP line </a:t>
            </a:r>
            <a:endParaRPr/>
          </a:p>
        </p:txBody>
      </p:sp>
      <p:pic>
        <p:nvPicPr>
          <p:cNvPr id="320" name="Google Shape;320;p55"/>
          <p:cNvPicPr preferRelativeResize="0"/>
          <p:nvPr/>
        </p:nvPicPr>
        <p:blipFill>
          <a:blip r:embed="rId3">
            <a:alphaModFix/>
          </a:blip>
          <a:stretch>
            <a:fillRect/>
          </a:stretch>
        </p:blipFill>
        <p:spPr>
          <a:xfrm>
            <a:off x="301350" y="732675"/>
            <a:ext cx="6584224" cy="4052600"/>
          </a:xfrm>
          <a:prstGeom prst="rect">
            <a:avLst/>
          </a:prstGeom>
          <a:noFill/>
          <a:ln>
            <a:noFill/>
          </a:ln>
        </p:spPr>
      </p:pic>
      <p:sp>
        <p:nvSpPr>
          <p:cNvPr id="321" name="Google Shape;321;p55"/>
          <p:cNvSpPr txBox="1"/>
          <p:nvPr>
            <p:ph idx="1" type="body"/>
          </p:nvPr>
        </p:nvSpPr>
        <p:spPr>
          <a:xfrm>
            <a:off x="6745675" y="963450"/>
            <a:ext cx="2154900" cy="37566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t>Technically the story mapping approach is about better communication but many find it is ideal for helping to decide what is in and out of scope, or what needs to be built first. </a:t>
            </a:r>
            <a:endParaRPr/>
          </a:p>
          <a:p>
            <a:pPr indent="0" lvl="0" marL="0" marR="0" rtl="0" algn="l">
              <a:lnSpc>
                <a:spcPct val="115000"/>
              </a:lnSpc>
              <a:spcBef>
                <a:spcPts val="1600"/>
              </a:spcBef>
              <a:spcAft>
                <a:spcPts val="0"/>
              </a:spcAft>
              <a:buNone/>
            </a:pPr>
            <a:r>
              <a:rPr lang="en"/>
              <a:t>Prioritise the high value features at the top and the lower ones at the bottom. Then draw the line around which features would be in and out for your MVP.</a:t>
            </a:r>
            <a:endParaRPr/>
          </a:p>
          <a:p>
            <a:pPr indent="0" lvl="0" marL="0" marR="0" rtl="0" algn="l">
              <a:lnSpc>
                <a:spcPct val="115000"/>
              </a:lnSpc>
              <a:spcBef>
                <a:spcPts val="1600"/>
              </a:spcBef>
              <a:spcAft>
                <a:spcPts val="0"/>
              </a:spcAft>
              <a:buNone/>
            </a:pPr>
            <a:r>
              <a:t/>
            </a:r>
            <a:endParaRPr b="1"/>
          </a:p>
          <a:p>
            <a:pPr indent="0" lvl="0" marL="0" rtl="0" algn="l">
              <a:spcBef>
                <a:spcPts val="1600"/>
              </a:spcBef>
              <a:spcAft>
                <a:spcPts val="16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56"/>
          <p:cNvSpPr txBox="1"/>
          <p:nvPr>
            <p:ph type="title"/>
          </p:nvPr>
        </p:nvSpPr>
        <p:spPr>
          <a:xfrm>
            <a:off x="729450" y="733950"/>
            <a:ext cx="7688400" cy="124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200"/>
              <a:t>HOMEWORK:</a:t>
            </a:r>
            <a:endParaRPr sz="6200"/>
          </a:p>
          <a:p>
            <a:pPr indent="0" lvl="0" marL="0" rtl="0" algn="l">
              <a:spcBef>
                <a:spcPts val="0"/>
              </a:spcBef>
              <a:spcAft>
                <a:spcPts val="0"/>
              </a:spcAft>
              <a:buNone/>
            </a:pPr>
            <a:r>
              <a:t/>
            </a:r>
            <a:endParaRPr sz="6200"/>
          </a:p>
        </p:txBody>
      </p:sp>
      <p:sp>
        <p:nvSpPr>
          <p:cNvPr id="327" name="Google Shape;327;p56"/>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Pick a KOKO product (this can be one you have worked on or just interacted with) and brainstorm all the features you can think the user might want or need. </a:t>
            </a:r>
            <a:endParaRPr/>
          </a:p>
          <a:p>
            <a:pPr indent="0" lvl="0" marL="0" rtl="0" algn="l">
              <a:spcBef>
                <a:spcPts val="1600"/>
              </a:spcBef>
              <a:spcAft>
                <a:spcPts val="1600"/>
              </a:spcAft>
              <a:buNone/>
            </a:pPr>
            <a:r>
              <a:rPr lang="en"/>
              <a:t>Timebox this to about 10 minutes. You should have between 10 and 20 features or big stories.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7"/>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Product Vision</a:t>
            </a:r>
            <a:endParaRPr/>
          </a:p>
        </p:txBody>
      </p:sp>
      <p:sp>
        <p:nvSpPr>
          <p:cNvPr id="174" name="Google Shape;174;p37"/>
          <p:cNvSpPr txBox="1"/>
          <p:nvPr>
            <p:ph idx="1" type="body"/>
          </p:nvPr>
        </p:nvSpPr>
        <p:spPr>
          <a:xfrm>
            <a:off x="315450" y="813413"/>
            <a:ext cx="2364900" cy="2872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400"/>
              <a:buFont typeface="Arial"/>
              <a:buNone/>
            </a:pPr>
            <a:r>
              <a:rPr lang="en" sz="1400">
                <a:solidFill>
                  <a:srgbClr val="000000"/>
                </a:solidFill>
              </a:rPr>
              <a:t>“The </a:t>
            </a:r>
            <a:r>
              <a:rPr b="1" lang="en" sz="1400">
                <a:solidFill>
                  <a:srgbClr val="000000"/>
                </a:solidFill>
              </a:rPr>
              <a:t>product vision</a:t>
            </a:r>
            <a:r>
              <a:rPr lang="en" sz="1400">
                <a:solidFill>
                  <a:srgbClr val="000000"/>
                </a:solidFill>
              </a:rPr>
              <a:t> is the overarching goal you are aiming for, the reason for creating the </a:t>
            </a:r>
            <a:r>
              <a:rPr b="1" lang="en" sz="1400">
                <a:solidFill>
                  <a:srgbClr val="000000"/>
                </a:solidFill>
              </a:rPr>
              <a:t>product</a:t>
            </a:r>
            <a:r>
              <a:rPr lang="en" sz="1400">
                <a:solidFill>
                  <a:srgbClr val="000000"/>
                </a:solidFill>
              </a:rPr>
              <a:t>. It provides a continued purpose in an ever-changing world, acts as the </a:t>
            </a:r>
            <a:r>
              <a:rPr b="1" lang="en" sz="1400">
                <a:solidFill>
                  <a:srgbClr val="000000"/>
                </a:solidFill>
              </a:rPr>
              <a:t>product's</a:t>
            </a:r>
            <a:r>
              <a:rPr lang="en" sz="1400">
                <a:solidFill>
                  <a:srgbClr val="000000"/>
                </a:solidFill>
              </a:rPr>
              <a:t> true north, provides motivation when the going gets tough, and facilitates effective collaboration” Roman Pilcher</a:t>
            </a:r>
            <a:endParaRPr>
              <a:solidFill>
                <a:srgbClr val="000000"/>
              </a:solidFill>
            </a:endParaRPr>
          </a:p>
        </p:txBody>
      </p:sp>
      <p:pic>
        <p:nvPicPr>
          <p:cNvPr id="175" name="Google Shape;175;p37"/>
          <p:cNvPicPr preferRelativeResize="0"/>
          <p:nvPr/>
        </p:nvPicPr>
        <p:blipFill>
          <a:blip r:embed="rId3">
            <a:alphaModFix/>
          </a:blip>
          <a:stretch>
            <a:fillRect/>
          </a:stretch>
        </p:blipFill>
        <p:spPr>
          <a:xfrm>
            <a:off x="3083250" y="1691125"/>
            <a:ext cx="5731501" cy="2578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8"/>
          <p:cNvSpPr txBox="1"/>
          <p:nvPr>
            <p:ph type="title"/>
          </p:nvPr>
        </p:nvSpPr>
        <p:spPr>
          <a:xfrm>
            <a:off x="145450" y="0"/>
            <a:ext cx="3300900" cy="81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Product Backlog</a:t>
            </a:r>
            <a:endParaRPr/>
          </a:p>
        </p:txBody>
      </p:sp>
      <p:sp>
        <p:nvSpPr>
          <p:cNvPr id="181" name="Google Shape;181;p38"/>
          <p:cNvSpPr txBox="1"/>
          <p:nvPr>
            <p:ph idx="1" type="subTitle"/>
          </p:nvPr>
        </p:nvSpPr>
        <p:spPr>
          <a:xfrm>
            <a:off x="380500" y="951725"/>
            <a:ext cx="3645300" cy="759000"/>
          </a:xfrm>
          <a:prstGeom prst="rect">
            <a:avLst/>
          </a:prstGeom>
        </p:spPr>
        <p:txBody>
          <a:bodyPr anchorCtr="0" anchor="t" bIns="91425" lIns="91425" spcFirstLastPara="1" rIns="91425" wrap="square" tIns="91425">
            <a:noAutofit/>
          </a:bodyPr>
          <a:lstStyle/>
          <a:p>
            <a:pPr indent="-254000" lvl="0" marL="342900" rtl="0" algn="l">
              <a:spcBef>
                <a:spcPts val="0"/>
              </a:spcBef>
              <a:spcAft>
                <a:spcPts val="0"/>
              </a:spcAft>
              <a:buClr>
                <a:srgbClr val="000000"/>
              </a:buClr>
              <a:buSzPts val="1400"/>
              <a:buFont typeface="Lato"/>
              <a:buChar char="●"/>
            </a:pPr>
            <a:r>
              <a:rPr lang="en" sz="1400">
                <a:solidFill>
                  <a:srgbClr val="000000"/>
                </a:solidFill>
              </a:rPr>
              <a:t>The agile product backlog an ordered and emerging list of user needs plus anything else that is required to fulfil the product vision. It’s is ever-evolving and never baselined, ‘signed-off’ or static.</a:t>
            </a:r>
            <a:endParaRPr sz="1400">
              <a:solidFill>
                <a:srgbClr val="000000"/>
              </a:solidFill>
            </a:endParaRPr>
          </a:p>
          <a:p>
            <a:pPr indent="-254000" lvl="0" marL="342900" marR="0" rtl="0" algn="l">
              <a:lnSpc>
                <a:spcPct val="100000"/>
              </a:lnSpc>
              <a:spcBef>
                <a:spcPts val="1000"/>
              </a:spcBef>
              <a:spcAft>
                <a:spcPts val="0"/>
              </a:spcAft>
              <a:buClr>
                <a:srgbClr val="000000"/>
              </a:buClr>
              <a:buSzPts val="1400"/>
              <a:buFont typeface="Lato"/>
              <a:buChar char="●"/>
            </a:pPr>
            <a:r>
              <a:rPr lang="en" sz="1400">
                <a:solidFill>
                  <a:srgbClr val="000000"/>
                </a:solidFill>
              </a:rPr>
              <a:t>High Priority: Items prioritized and a good level of detail provided</a:t>
            </a:r>
            <a:endParaRPr sz="1400">
              <a:solidFill>
                <a:srgbClr val="000000"/>
              </a:solidFill>
            </a:endParaRPr>
          </a:p>
          <a:p>
            <a:pPr indent="-254000" lvl="0" marL="342900" marR="0" rtl="0" algn="l">
              <a:lnSpc>
                <a:spcPct val="100000"/>
              </a:lnSpc>
              <a:spcBef>
                <a:spcPts val="1000"/>
              </a:spcBef>
              <a:spcAft>
                <a:spcPts val="0"/>
              </a:spcAft>
              <a:buClr>
                <a:srgbClr val="000000"/>
              </a:buClr>
              <a:buSzPts val="1400"/>
              <a:buFont typeface="Lato"/>
              <a:buChar char="●"/>
            </a:pPr>
            <a:r>
              <a:rPr lang="en" sz="1400">
                <a:solidFill>
                  <a:srgbClr val="000000"/>
                </a:solidFill>
              </a:rPr>
              <a:t>Mid Priority: Might prioritise features at this depth based on release schedule</a:t>
            </a:r>
            <a:endParaRPr sz="1400">
              <a:solidFill>
                <a:srgbClr val="000000"/>
              </a:solidFill>
            </a:endParaRPr>
          </a:p>
          <a:p>
            <a:pPr indent="-254000" lvl="0" marL="342900" marR="0" rtl="0" algn="l">
              <a:lnSpc>
                <a:spcPct val="100000"/>
              </a:lnSpc>
              <a:spcBef>
                <a:spcPts val="1000"/>
              </a:spcBef>
              <a:spcAft>
                <a:spcPts val="0"/>
              </a:spcAft>
              <a:buClr>
                <a:srgbClr val="000000"/>
              </a:buClr>
              <a:buSzPts val="1400"/>
              <a:buFont typeface="Lato"/>
              <a:buChar char="●"/>
            </a:pPr>
            <a:r>
              <a:rPr lang="en" sz="1400">
                <a:solidFill>
                  <a:srgbClr val="000000"/>
                </a:solidFill>
              </a:rPr>
              <a:t>Low Priority: Little effort goes into prioritizing items for future releases</a:t>
            </a:r>
            <a:endParaRPr sz="1400">
              <a:solidFill>
                <a:srgbClr val="000000"/>
              </a:solidFill>
            </a:endParaRPr>
          </a:p>
          <a:p>
            <a:pPr indent="0" lvl="0" marL="342900" marR="0" rtl="0" algn="l">
              <a:lnSpc>
                <a:spcPct val="100000"/>
              </a:lnSpc>
              <a:spcBef>
                <a:spcPts val="1000"/>
              </a:spcBef>
              <a:spcAft>
                <a:spcPts val="1000"/>
              </a:spcAft>
              <a:buNone/>
            </a:pPr>
            <a:r>
              <a:t/>
            </a:r>
            <a:endParaRPr sz="1400">
              <a:solidFill>
                <a:srgbClr val="000000"/>
              </a:solidFill>
            </a:endParaRPr>
          </a:p>
        </p:txBody>
      </p:sp>
      <p:pic>
        <p:nvPicPr>
          <p:cNvPr id="182" name="Google Shape;182;p38"/>
          <p:cNvPicPr preferRelativeResize="0"/>
          <p:nvPr/>
        </p:nvPicPr>
        <p:blipFill rotWithShape="1">
          <a:blip r:embed="rId3">
            <a:alphaModFix/>
          </a:blip>
          <a:srcRect b="0" l="0" r="0" t="0"/>
          <a:stretch/>
        </p:blipFill>
        <p:spPr>
          <a:xfrm>
            <a:off x="5441619" y="828668"/>
            <a:ext cx="2700299" cy="429958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9"/>
          <p:cNvSpPr txBox="1"/>
          <p:nvPr>
            <p:ph type="title"/>
          </p:nvPr>
        </p:nvSpPr>
        <p:spPr>
          <a:xfrm>
            <a:off x="145450" y="0"/>
            <a:ext cx="3300900" cy="81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Product Backlog</a:t>
            </a:r>
            <a:endParaRPr/>
          </a:p>
        </p:txBody>
      </p:sp>
      <p:sp>
        <p:nvSpPr>
          <p:cNvPr id="188" name="Google Shape;188;p39"/>
          <p:cNvSpPr txBox="1"/>
          <p:nvPr>
            <p:ph idx="1" type="subTitle"/>
          </p:nvPr>
        </p:nvSpPr>
        <p:spPr>
          <a:xfrm>
            <a:off x="380500" y="799325"/>
            <a:ext cx="3645300" cy="759000"/>
          </a:xfrm>
          <a:prstGeom prst="rect">
            <a:avLst/>
          </a:prstGeom>
        </p:spPr>
        <p:txBody>
          <a:bodyPr anchorCtr="0" anchor="t" bIns="91425" lIns="91425" spcFirstLastPara="1" rIns="91425" wrap="square" tIns="91425">
            <a:noAutofit/>
          </a:bodyPr>
          <a:lstStyle/>
          <a:p>
            <a:pPr indent="-254000" lvl="0" marL="342900" marR="0" rtl="0" algn="l">
              <a:lnSpc>
                <a:spcPct val="100000"/>
              </a:lnSpc>
              <a:spcBef>
                <a:spcPts val="0"/>
              </a:spcBef>
              <a:spcAft>
                <a:spcPts val="0"/>
              </a:spcAft>
              <a:buClr>
                <a:srgbClr val="000000"/>
              </a:buClr>
              <a:buSzPts val="1400"/>
              <a:buFont typeface="Lato"/>
              <a:buChar char="●"/>
            </a:pPr>
            <a:r>
              <a:rPr lang="en" sz="1400">
                <a:solidFill>
                  <a:srgbClr val="000000"/>
                </a:solidFill>
              </a:rPr>
              <a:t>The product backlog should be continuously refined as you learn more about the needs of the business. </a:t>
            </a:r>
            <a:endParaRPr sz="1400">
              <a:solidFill>
                <a:srgbClr val="000000"/>
              </a:solidFill>
            </a:endParaRPr>
          </a:p>
          <a:p>
            <a:pPr indent="-254000" lvl="0" marL="342900" marR="0" rtl="0" algn="l">
              <a:lnSpc>
                <a:spcPct val="100000"/>
              </a:lnSpc>
              <a:spcBef>
                <a:spcPts val="1000"/>
              </a:spcBef>
              <a:spcAft>
                <a:spcPts val="0"/>
              </a:spcAft>
              <a:buClr>
                <a:srgbClr val="000000"/>
              </a:buClr>
              <a:buSzPts val="1400"/>
              <a:buFont typeface="Lato"/>
              <a:buChar char="●"/>
            </a:pPr>
            <a:r>
              <a:rPr lang="en" sz="1400">
                <a:solidFill>
                  <a:srgbClr val="000000"/>
                </a:solidFill>
              </a:rPr>
              <a:t>Larger items should be broken down into smaller items that are easier to estimate and deliver. </a:t>
            </a:r>
            <a:endParaRPr sz="1400">
              <a:solidFill>
                <a:srgbClr val="000000"/>
              </a:solidFill>
            </a:endParaRPr>
          </a:p>
          <a:p>
            <a:pPr indent="-254000" lvl="0" marL="342900" marR="0" rtl="0" algn="l">
              <a:lnSpc>
                <a:spcPct val="100000"/>
              </a:lnSpc>
              <a:spcBef>
                <a:spcPts val="1000"/>
              </a:spcBef>
              <a:spcAft>
                <a:spcPts val="0"/>
              </a:spcAft>
              <a:buClr>
                <a:srgbClr val="000000"/>
              </a:buClr>
              <a:buSzPts val="1400"/>
              <a:buFont typeface="Lato"/>
              <a:buChar char="●"/>
            </a:pPr>
            <a:r>
              <a:rPr lang="en" sz="1400">
                <a:solidFill>
                  <a:srgbClr val="000000"/>
                </a:solidFill>
              </a:rPr>
              <a:t>Items that are no longer required or </a:t>
            </a:r>
            <a:r>
              <a:rPr lang="en" sz="1400">
                <a:solidFill>
                  <a:srgbClr val="000000"/>
                </a:solidFill>
              </a:rPr>
              <a:t>superseded</a:t>
            </a:r>
            <a:r>
              <a:rPr lang="en" sz="1400">
                <a:solidFill>
                  <a:srgbClr val="000000"/>
                </a:solidFill>
              </a:rPr>
              <a:t> can be deleted.</a:t>
            </a:r>
            <a:endParaRPr sz="1400">
              <a:solidFill>
                <a:srgbClr val="000000"/>
              </a:solidFill>
            </a:endParaRPr>
          </a:p>
          <a:p>
            <a:pPr indent="-254000" lvl="0" marL="342900" marR="0" rtl="0" algn="l">
              <a:lnSpc>
                <a:spcPct val="100000"/>
              </a:lnSpc>
              <a:spcBef>
                <a:spcPts val="1000"/>
              </a:spcBef>
              <a:spcAft>
                <a:spcPts val="0"/>
              </a:spcAft>
              <a:buClr>
                <a:srgbClr val="000000"/>
              </a:buClr>
              <a:buSzPts val="1400"/>
              <a:buFont typeface="Lato"/>
              <a:buChar char="●"/>
            </a:pPr>
            <a:r>
              <a:rPr lang="en" sz="1400">
                <a:solidFill>
                  <a:srgbClr val="000000"/>
                </a:solidFill>
              </a:rPr>
              <a:t>New items can be slotted in higher up the backlog (but outside an active sprint).</a:t>
            </a:r>
            <a:endParaRPr sz="1400">
              <a:solidFill>
                <a:srgbClr val="000000"/>
              </a:solidFill>
            </a:endParaRPr>
          </a:p>
          <a:p>
            <a:pPr indent="-254000" lvl="0" marL="342900" marR="0" rtl="0" algn="l">
              <a:lnSpc>
                <a:spcPct val="100000"/>
              </a:lnSpc>
              <a:spcBef>
                <a:spcPts val="1000"/>
              </a:spcBef>
              <a:spcAft>
                <a:spcPts val="1000"/>
              </a:spcAft>
              <a:buClr>
                <a:srgbClr val="000000"/>
              </a:buClr>
              <a:buSzPts val="1400"/>
              <a:buFont typeface="Raleway"/>
              <a:buChar char="●"/>
            </a:pPr>
            <a:r>
              <a:rPr lang="en" sz="1400">
                <a:solidFill>
                  <a:srgbClr val="000000"/>
                </a:solidFill>
              </a:rPr>
              <a:t>Your sprint backlog will be made up of ready well defined items at the top of the list. </a:t>
            </a:r>
            <a:endParaRPr sz="1400">
              <a:solidFill>
                <a:srgbClr val="000000"/>
              </a:solidFill>
            </a:endParaRPr>
          </a:p>
        </p:txBody>
      </p:sp>
      <p:pic>
        <p:nvPicPr>
          <p:cNvPr id="189" name="Google Shape;189;p39"/>
          <p:cNvPicPr preferRelativeResize="0"/>
          <p:nvPr/>
        </p:nvPicPr>
        <p:blipFill rotWithShape="1">
          <a:blip r:embed="rId3">
            <a:alphaModFix/>
          </a:blip>
          <a:srcRect b="4232" l="0" r="0" t="0"/>
          <a:stretch/>
        </p:blipFill>
        <p:spPr>
          <a:xfrm>
            <a:off x="4768801" y="914400"/>
            <a:ext cx="4260350" cy="33200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40"/>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Breaking down the product backlog</a:t>
            </a:r>
            <a:endParaRPr/>
          </a:p>
        </p:txBody>
      </p:sp>
      <p:sp>
        <p:nvSpPr>
          <p:cNvPr id="195" name="Google Shape;195;p40"/>
          <p:cNvSpPr txBox="1"/>
          <p:nvPr>
            <p:ph idx="1" type="body"/>
          </p:nvPr>
        </p:nvSpPr>
        <p:spPr>
          <a:xfrm>
            <a:off x="144900" y="598950"/>
            <a:ext cx="2649600" cy="4544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400"/>
              <a:buFont typeface="Arial"/>
              <a:buNone/>
            </a:pPr>
            <a:r>
              <a:rPr lang="en" sz="1400">
                <a:solidFill>
                  <a:srgbClr val="000000"/>
                </a:solidFill>
              </a:rPr>
              <a:t>The agile product backlog can be made up of a number of different items including features, bugs, technical debt and research. </a:t>
            </a:r>
            <a:endParaRPr sz="1400">
              <a:solidFill>
                <a:srgbClr val="000000"/>
              </a:solidFill>
            </a:endParaRPr>
          </a:p>
          <a:p>
            <a:pPr indent="0" lvl="0" marL="0" rtl="0" algn="l">
              <a:lnSpc>
                <a:spcPct val="100000"/>
              </a:lnSpc>
              <a:spcBef>
                <a:spcPts val="0"/>
              </a:spcBef>
              <a:spcAft>
                <a:spcPts val="0"/>
              </a:spcAft>
              <a:buClr>
                <a:srgbClr val="000000"/>
              </a:buClr>
              <a:buSzPts val="1400"/>
              <a:buFont typeface="Arial"/>
              <a:buNone/>
            </a:pPr>
            <a:r>
              <a:t/>
            </a:r>
            <a:endParaRPr sz="1400">
              <a:solidFill>
                <a:srgbClr val="000000"/>
              </a:solidFill>
            </a:endParaRPr>
          </a:p>
          <a:p>
            <a:pPr indent="0" lvl="0" marL="0" rtl="0" algn="l">
              <a:lnSpc>
                <a:spcPct val="100000"/>
              </a:lnSpc>
              <a:spcBef>
                <a:spcPts val="0"/>
              </a:spcBef>
              <a:spcAft>
                <a:spcPts val="0"/>
              </a:spcAft>
              <a:buClr>
                <a:srgbClr val="000000"/>
              </a:buClr>
              <a:buSzPts val="1400"/>
              <a:buFont typeface="Arial"/>
              <a:buNone/>
            </a:pPr>
            <a:r>
              <a:rPr lang="en" sz="1400">
                <a:solidFill>
                  <a:srgbClr val="000000"/>
                </a:solidFill>
              </a:rPr>
              <a:t>The key thing is to keep breaking items down into smaller constituents that are easier to build and test. </a:t>
            </a:r>
            <a:endParaRPr sz="1400">
              <a:solidFill>
                <a:srgbClr val="000000"/>
              </a:solidFill>
            </a:endParaRPr>
          </a:p>
          <a:p>
            <a:pPr indent="0" lvl="0" marL="0" rtl="0" algn="l">
              <a:spcBef>
                <a:spcPts val="0"/>
              </a:spcBef>
              <a:spcAft>
                <a:spcPts val="1600"/>
              </a:spcAft>
              <a:buNone/>
            </a:pPr>
            <a:r>
              <a:t/>
            </a:r>
            <a:endParaRPr>
              <a:solidFill>
                <a:srgbClr val="000000"/>
              </a:solidFill>
            </a:endParaRPr>
          </a:p>
        </p:txBody>
      </p:sp>
      <p:pic>
        <p:nvPicPr>
          <p:cNvPr id="196" name="Google Shape;196;p40"/>
          <p:cNvPicPr preferRelativeResize="0"/>
          <p:nvPr/>
        </p:nvPicPr>
        <p:blipFill>
          <a:blip r:embed="rId3">
            <a:alphaModFix/>
          </a:blip>
          <a:stretch>
            <a:fillRect/>
          </a:stretch>
        </p:blipFill>
        <p:spPr>
          <a:xfrm>
            <a:off x="2946900" y="663900"/>
            <a:ext cx="5715000" cy="3962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41"/>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t>Epics, stories, tasks, acceptance criteria</a:t>
            </a:r>
            <a:endParaRPr/>
          </a:p>
        </p:txBody>
      </p:sp>
      <p:sp>
        <p:nvSpPr>
          <p:cNvPr id="202" name="Google Shape;202;p41"/>
          <p:cNvSpPr txBox="1"/>
          <p:nvPr/>
        </p:nvSpPr>
        <p:spPr>
          <a:xfrm>
            <a:off x="783275" y="943975"/>
            <a:ext cx="7257600" cy="34779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Lato"/>
                <a:ea typeface="Lato"/>
                <a:cs typeface="Lato"/>
                <a:sym typeface="Lato"/>
              </a:rPr>
              <a:t>EPIC</a:t>
            </a:r>
            <a:endParaRPr i="0" sz="1400" u="none" cap="none" strike="noStrike">
              <a:solidFill>
                <a:schemeClr val="dk1"/>
              </a:solidFill>
              <a:latin typeface="Lato"/>
              <a:ea typeface="Lato"/>
              <a:cs typeface="Lato"/>
              <a:sym typeface="Lato"/>
            </a:endParaRPr>
          </a:p>
          <a:p>
            <a:pPr indent="0" lvl="0" marL="0" marR="0" rtl="0" algn="ctr">
              <a:lnSpc>
                <a:spcPct val="100000"/>
              </a:lnSpc>
              <a:spcBef>
                <a:spcPts val="0"/>
              </a:spcBef>
              <a:spcAft>
                <a:spcPts val="0"/>
              </a:spcAft>
              <a:buClr>
                <a:srgbClr val="000000"/>
              </a:buClr>
              <a:buSzPts val="1200"/>
              <a:buFont typeface="Arial"/>
              <a:buNone/>
            </a:pPr>
            <a:r>
              <a:rPr i="0" lang="en" sz="1200" u="none" cap="none" strike="noStrike">
                <a:latin typeface="Lato"/>
                <a:ea typeface="Lato"/>
                <a:cs typeface="Lato"/>
                <a:sym typeface="Lato"/>
              </a:rPr>
              <a:t>A large user story that can’t be completed within one sprint. A number of smaller user stories sit beneath the epics.</a:t>
            </a:r>
            <a:endParaRPr i="0" sz="1400" u="none" cap="none" strike="noStrike">
              <a:latin typeface="Lato"/>
              <a:ea typeface="Lato"/>
              <a:cs typeface="Lato"/>
              <a:sym typeface="Lato"/>
            </a:endParaRPr>
          </a:p>
          <a:p>
            <a:pPr indent="0" lvl="0" marL="0" marR="0" rtl="0" algn="ctr">
              <a:lnSpc>
                <a:spcPct val="100000"/>
              </a:lnSpc>
              <a:spcBef>
                <a:spcPts val="0"/>
              </a:spcBef>
              <a:spcAft>
                <a:spcPts val="0"/>
              </a:spcAft>
              <a:buClr>
                <a:srgbClr val="000000"/>
              </a:buClr>
              <a:buSzPts val="2000"/>
              <a:buFont typeface="Arial"/>
              <a:buNone/>
            </a:pPr>
            <a:r>
              <a:t/>
            </a:r>
            <a:endParaRPr b="1" i="0" sz="2000" u="none" cap="none" strike="noStrike">
              <a:latin typeface="Lato"/>
              <a:ea typeface="Lato"/>
              <a:cs typeface="Lato"/>
              <a:sym typeface="Lato"/>
            </a:endParaRPr>
          </a:p>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Lato"/>
                <a:ea typeface="Lato"/>
                <a:cs typeface="Lato"/>
                <a:sym typeface="Lato"/>
              </a:rPr>
              <a:t>USER</a:t>
            </a:r>
            <a:r>
              <a:rPr b="1" i="0" lang="en" sz="2000" u="none" cap="none" strike="noStrike">
                <a:solidFill>
                  <a:schemeClr val="lt1"/>
                </a:solidFill>
                <a:latin typeface="Lato"/>
                <a:ea typeface="Lato"/>
                <a:cs typeface="Lato"/>
                <a:sym typeface="Lato"/>
              </a:rPr>
              <a:t> </a:t>
            </a:r>
            <a:r>
              <a:rPr b="1" i="0" lang="en" sz="2000" u="none" cap="none" strike="noStrike">
                <a:solidFill>
                  <a:schemeClr val="dk1"/>
                </a:solidFill>
                <a:latin typeface="Lato"/>
                <a:ea typeface="Lato"/>
                <a:cs typeface="Lato"/>
                <a:sym typeface="Lato"/>
              </a:rPr>
              <a:t>STORY</a:t>
            </a:r>
            <a:endParaRPr i="0" sz="1400" u="none" cap="none" strike="noStrike">
              <a:solidFill>
                <a:schemeClr val="dk1"/>
              </a:solidFill>
              <a:latin typeface="Lato"/>
              <a:ea typeface="Lato"/>
              <a:cs typeface="Lato"/>
              <a:sym typeface="Lato"/>
            </a:endParaRPr>
          </a:p>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latin typeface="Lato"/>
                <a:ea typeface="Lato"/>
                <a:cs typeface="Lato"/>
                <a:sym typeface="Lato"/>
              </a:rPr>
              <a:t>A short, simple description of a feature from the users perspective. </a:t>
            </a:r>
            <a:endParaRPr i="0" sz="1400" u="none" cap="none" strike="noStrike">
              <a:latin typeface="Lato"/>
              <a:ea typeface="Lato"/>
              <a:cs typeface="Lato"/>
              <a:sym typeface="Lato"/>
            </a:endParaRPr>
          </a:p>
          <a:p>
            <a:pPr indent="0" lvl="0" marL="0" marR="0" rtl="0" algn="ctr">
              <a:lnSpc>
                <a:spcPct val="100000"/>
              </a:lnSpc>
              <a:spcBef>
                <a:spcPts val="0"/>
              </a:spcBef>
              <a:spcAft>
                <a:spcPts val="0"/>
              </a:spcAft>
              <a:buClr>
                <a:srgbClr val="000000"/>
              </a:buClr>
              <a:buSzPts val="1200"/>
              <a:buFont typeface="Arial"/>
              <a:buNone/>
            </a:pPr>
            <a:r>
              <a:rPr i="0" lang="en" sz="1200" u="none" cap="none" strike="noStrike">
                <a:latin typeface="Lato"/>
                <a:ea typeface="Lato"/>
                <a:cs typeface="Lato"/>
                <a:sym typeface="Lato"/>
              </a:rPr>
              <a:t>The “AS A/I WANT/SO THAT” format makes it clear exactly who requires the feature, what the feature is and the benefit and value of it</a:t>
            </a:r>
            <a:endParaRPr b="1" i="0" sz="1200" u="none" cap="none" strike="noStrike">
              <a:latin typeface="Lato"/>
              <a:ea typeface="Lato"/>
              <a:cs typeface="Lato"/>
              <a:sym typeface="Lato"/>
            </a:endParaRPr>
          </a:p>
          <a:p>
            <a:pPr indent="0" lvl="0" marL="0" marR="0" rtl="0" algn="ctr">
              <a:lnSpc>
                <a:spcPct val="100000"/>
              </a:lnSpc>
              <a:spcBef>
                <a:spcPts val="0"/>
              </a:spcBef>
              <a:spcAft>
                <a:spcPts val="0"/>
              </a:spcAft>
              <a:buClr>
                <a:srgbClr val="000000"/>
              </a:buClr>
              <a:buSzPts val="1200"/>
              <a:buFont typeface="Arial"/>
              <a:buNone/>
            </a:pPr>
            <a:r>
              <a:t/>
            </a:r>
            <a:endParaRPr b="1" i="0" sz="2000" u="none" cap="none" strike="noStrike">
              <a:latin typeface="Lato"/>
              <a:ea typeface="Lato"/>
              <a:cs typeface="Lato"/>
              <a:sym typeface="Lato"/>
            </a:endParaRPr>
          </a:p>
          <a:p>
            <a:pPr indent="0" lvl="0" marL="0" marR="0" rtl="0" algn="ctr">
              <a:lnSpc>
                <a:spcPct val="100000"/>
              </a:lnSpc>
              <a:spcBef>
                <a:spcPts val="0"/>
              </a:spcBef>
              <a:spcAft>
                <a:spcPts val="0"/>
              </a:spcAft>
              <a:buClr>
                <a:srgbClr val="000000"/>
              </a:buClr>
              <a:buSzPts val="2000"/>
              <a:buFont typeface="Arial"/>
              <a:buNone/>
            </a:pPr>
            <a:r>
              <a:rPr b="1" lang="en" sz="2000">
                <a:solidFill>
                  <a:schemeClr val="dk1"/>
                </a:solidFill>
                <a:latin typeface="Lato"/>
                <a:ea typeface="Lato"/>
                <a:cs typeface="Lato"/>
                <a:sym typeface="Lato"/>
              </a:rPr>
              <a:t>TASK</a:t>
            </a:r>
            <a:endParaRPr i="0" sz="1400" u="none" cap="none" strike="noStrike">
              <a:latin typeface="Lato"/>
              <a:ea typeface="Lato"/>
              <a:cs typeface="Lato"/>
              <a:sym typeface="Lato"/>
            </a:endParaRPr>
          </a:p>
          <a:p>
            <a:pPr indent="0" lvl="0" marL="0" marR="0" rtl="0" algn="ctr">
              <a:lnSpc>
                <a:spcPct val="100000"/>
              </a:lnSpc>
              <a:spcBef>
                <a:spcPts val="0"/>
              </a:spcBef>
              <a:spcAft>
                <a:spcPts val="0"/>
              </a:spcAft>
              <a:buClr>
                <a:srgbClr val="000000"/>
              </a:buClr>
              <a:buSzPts val="1200"/>
              <a:buFont typeface="Arial"/>
              <a:buNone/>
            </a:pPr>
            <a:r>
              <a:rPr i="0" lang="en" sz="1200" u="none" cap="none" strike="noStrike">
                <a:latin typeface="Lato"/>
                <a:ea typeface="Lato"/>
                <a:cs typeface="Lato"/>
                <a:sym typeface="Lato"/>
              </a:rPr>
              <a:t>Written by the team who are developing the stories, tasks describe the HOW.</a:t>
            </a:r>
            <a:endParaRPr i="0" sz="1400" u="none" cap="none" strike="noStrike">
              <a:latin typeface="Lato"/>
              <a:ea typeface="Lato"/>
              <a:cs typeface="Lato"/>
              <a:sym typeface="Lato"/>
            </a:endParaRPr>
          </a:p>
          <a:p>
            <a:pPr indent="0" lvl="0" marL="0" marR="0" rtl="0" algn="ctr">
              <a:lnSpc>
                <a:spcPct val="100000"/>
              </a:lnSpc>
              <a:spcBef>
                <a:spcPts val="0"/>
              </a:spcBef>
              <a:spcAft>
                <a:spcPts val="0"/>
              </a:spcAft>
              <a:buClr>
                <a:srgbClr val="000000"/>
              </a:buClr>
              <a:buSzPts val="1200"/>
              <a:buFont typeface="Arial"/>
              <a:buNone/>
            </a:pPr>
            <a:r>
              <a:t/>
            </a:r>
            <a:endParaRPr b="1" i="0" sz="2000" u="none" cap="none" strike="noStrike">
              <a:latin typeface="Lato"/>
              <a:ea typeface="Lato"/>
              <a:cs typeface="Lato"/>
              <a:sym typeface="Lato"/>
            </a:endParaRPr>
          </a:p>
          <a:p>
            <a:pPr indent="0" lvl="0" marL="0" marR="0" rtl="0" algn="ctr">
              <a:lnSpc>
                <a:spcPct val="100000"/>
              </a:lnSpc>
              <a:spcBef>
                <a:spcPts val="0"/>
              </a:spcBef>
              <a:spcAft>
                <a:spcPts val="0"/>
              </a:spcAft>
              <a:buClr>
                <a:srgbClr val="000000"/>
              </a:buClr>
              <a:buSzPts val="2000"/>
              <a:buFont typeface="Arial"/>
              <a:buNone/>
            </a:pPr>
            <a:r>
              <a:rPr b="1" lang="en" sz="2000">
                <a:solidFill>
                  <a:schemeClr val="dk1"/>
                </a:solidFill>
                <a:latin typeface="Lato"/>
                <a:ea typeface="Lato"/>
                <a:cs typeface="Lato"/>
                <a:sym typeface="Lato"/>
              </a:rPr>
              <a:t>ACCEPTANCE</a:t>
            </a:r>
            <a:r>
              <a:rPr b="1" i="0" lang="en" sz="2000" u="none" cap="none" strike="noStrike">
                <a:latin typeface="Lato"/>
                <a:ea typeface="Lato"/>
                <a:cs typeface="Lato"/>
                <a:sym typeface="Lato"/>
              </a:rPr>
              <a:t> </a:t>
            </a:r>
            <a:r>
              <a:rPr b="1" lang="en" sz="2000">
                <a:solidFill>
                  <a:schemeClr val="dk1"/>
                </a:solidFill>
                <a:latin typeface="Lato"/>
                <a:ea typeface="Lato"/>
                <a:cs typeface="Lato"/>
                <a:sym typeface="Lato"/>
              </a:rPr>
              <a:t>CRITERIA</a:t>
            </a:r>
            <a:endParaRPr i="0" sz="1400" u="none" cap="none" strike="noStrike">
              <a:latin typeface="Lato"/>
              <a:ea typeface="Lato"/>
              <a:cs typeface="Lato"/>
              <a:sym typeface="Lato"/>
            </a:endParaRPr>
          </a:p>
          <a:p>
            <a:pPr indent="0" lvl="0" marL="0" marR="0" rtl="0" algn="ctr">
              <a:lnSpc>
                <a:spcPct val="100000"/>
              </a:lnSpc>
              <a:spcBef>
                <a:spcPts val="0"/>
              </a:spcBef>
              <a:spcAft>
                <a:spcPts val="0"/>
              </a:spcAft>
              <a:buClr>
                <a:srgbClr val="000000"/>
              </a:buClr>
              <a:buSzPts val="1200"/>
              <a:buFont typeface="Arial"/>
              <a:buNone/>
            </a:pPr>
            <a:r>
              <a:rPr i="0" lang="en" sz="1200" u="none" cap="none" strike="noStrike">
                <a:latin typeface="Lato"/>
                <a:ea typeface="Lato"/>
                <a:cs typeface="Lato"/>
                <a:sym typeface="Lato"/>
              </a:rPr>
              <a:t>Written against every story, conditions that must be met in order to satisfy the user story</a:t>
            </a:r>
            <a:endParaRPr i="0" sz="1400" u="none" cap="none" strike="noStrike">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42"/>
          <p:cNvSpPr txBox="1"/>
          <p:nvPr>
            <p:ph type="title"/>
          </p:nvPr>
        </p:nvSpPr>
        <p:spPr>
          <a:xfrm>
            <a:off x="729450" y="4080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Prioritisation Techniques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43"/>
          <p:cNvSpPr txBox="1"/>
          <p:nvPr>
            <p:ph type="title"/>
          </p:nvPr>
        </p:nvSpPr>
        <p:spPr>
          <a:xfrm>
            <a:off x="144900" y="-23700"/>
            <a:ext cx="7688700" cy="535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Product? Well a lot of prioritisation!</a:t>
            </a:r>
            <a:endParaRPr/>
          </a:p>
        </p:txBody>
      </p:sp>
      <p:pic>
        <p:nvPicPr>
          <p:cNvPr id="213" name="Google Shape;213;p43"/>
          <p:cNvPicPr preferRelativeResize="0"/>
          <p:nvPr/>
        </p:nvPicPr>
        <p:blipFill>
          <a:blip r:embed="rId3">
            <a:alphaModFix/>
          </a:blip>
          <a:stretch>
            <a:fillRect/>
          </a:stretch>
        </p:blipFill>
        <p:spPr>
          <a:xfrm>
            <a:off x="152400" y="740100"/>
            <a:ext cx="8839200" cy="3934944"/>
          </a:xfrm>
          <a:prstGeom prst="rect">
            <a:avLst/>
          </a:prstGeom>
          <a:noFill/>
          <a:ln>
            <a:noFill/>
          </a:ln>
        </p:spPr>
      </p:pic>
      <p:sp>
        <p:nvSpPr>
          <p:cNvPr id="214" name="Google Shape;214;p43"/>
          <p:cNvSpPr/>
          <p:nvPr/>
        </p:nvSpPr>
        <p:spPr>
          <a:xfrm>
            <a:off x="319775" y="1369475"/>
            <a:ext cx="1340700" cy="535200"/>
          </a:xfrm>
          <a:prstGeom prst="roundRect">
            <a:avLst>
              <a:gd fmla="val 16667" name="adj"/>
            </a:avLst>
          </a:prstGeom>
          <a:noFill/>
          <a:ln cap="flat" cmpd="sng" w="19050">
            <a:solidFill>
              <a:srgbClr val="00CC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43"/>
          <p:cNvSpPr/>
          <p:nvPr/>
        </p:nvSpPr>
        <p:spPr>
          <a:xfrm>
            <a:off x="380500" y="2304150"/>
            <a:ext cx="1340700" cy="795600"/>
          </a:xfrm>
          <a:prstGeom prst="roundRect">
            <a:avLst>
              <a:gd fmla="val 16667" name="adj"/>
            </a:avLst>
          </a:prstGeom>
          <a:noFill/>
          <a:ln cap="flat" cmpd="sng" w="19050">
            <a:solidFill>
              <a:srgbClr val="00CC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43"/>
          <p:cNvSpPr/>
          <p:nvPr/>
        </p:nvSpPr>
        <p:spPr>
          <a:xfrm>
            <a:off x="4726775" y="740100"/>
            <a:ext cx="1700400" cy="308400"/>
          </a:xfrm>
          <a:prstGeom prst="roundRect">
            <a:avLst>
              <a:gd fmla="val 16667" name="adj"/>
            </a:avLst>
          </a:prstGeom>
          <a:noFill/>
          <a:ln cap="flat" cmpd="sng" w="19050">
            <a:solidFill>
              <a:srgbClr val="00CC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43"/>
          <p:cNvSpPr/>
          <p:nvPr/>
        </p:nvSpPr>
        <p:spPr>
          <a:xfrm>
            <a:off x="6380275" y="4272800"/>
            <a:ext cx="1700400" cy="402300"/>
          </a:xfrm>
          <a:prstGeom prst="roundRect">
            <a:avLst>
              <a:gd fmla="val 16667" name="adj"/>
            </a:avLst>
          </a:prstGeom>
          <a:noFill/>
          <a:ln cap="flat" cmpd="sng" w="19050">
            <a:solidFill>
              <a:srgbClr val="00CC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43"/>
          <p:cNvSpPr/>
          <p:nvPr/>
        </p:nvSpPr>
        <p:spPr>
          <a:xfrm>
            <a:off x="3931550" y="4272800"/>
            <a:ext cx="1700400" cy="402300"/>
          </a:xfrm>
          <a:prstGeom prst="roundRect">
            <a:avLst>
              <a:gd fmla="val 16667" name="adj"/>
            </a:avLst>
          </a:prstGeom>
          <a:noFill/>
          <a:ln cap="flat" cmpd="sng" w="19050">
            <a:solidFill>
              <a:srgbClr val="00CC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